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6" r:id="rId3"/>
    <p:sldMasterId id="2147483818" r:id="rId4"/>
    <p:sldMasterId id="2147483832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062A-3AF5-4782-91D2-80AF4CAA39EF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A58E-05D8-4250-93CE-944AFEC93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6A58E-05D8-4250-93CE-944AFEC93E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F:\hillsorient\indtemplates\done\035a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10A6717-F746-406C-9B8E-C1C37A83624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75" name="Picture 27" descr="calligraphy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57200"/>
            <a:ext cx="1447800" cy="14081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8BB9-932E-4C0F-9CFE-3E47189E1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3228E-DBD3-4A23-82CF-DB1385D52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76400"/>
            <a:ext cx="34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8600" y="1676400"/>
            <a:ext cx="3481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EE4C-CAAB-4D63-82D5-5524D0B21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DB42-D523-4340-BA84-FE9F070F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B037-6E18-487E-B89C-1184D9924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28B4E-0F11-4C13-95DB-99E356454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0F8E-0B31-4A67-9526-D021FB8C3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EAA6F-8245-473D-9A1D-C75481458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E9A7-C041-43E9-B752-3EFA48C0D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549275"/>
            <a:ext cx="1797050" cy="5653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549275"/>
            <a:ext cx="5240338" cy="5653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9BBC5-910A-45CE-9EBF-4F0C77DE4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49275"/>
            <a:ext cx="7086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676400"/>
            <a:ext cx="3479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08600" y="1676400"/>
            <a:ext cx="3481388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1E0DAB-8863-4535-8E03-914797575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49275"/>
            <a:ext cx="7086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76400" y="1676400"/>
            <a:ext cx="3479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8600" y="1676400"/>
            <a:ext cx="34813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584EB4-DEA0-4748-AD35-4C4F548F9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79FC8-1F7E-4914-93AF-D4C9C538E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53573-18AC-470B-85CD-CFE84510F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50D9-9E9A-4C3B-8397-B4775416F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76F0-15A6-4D88-AAD3-794605735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9E54-B094-4FE4-8B64-438F5A8A3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0E7E0-1E42-46E7-B478-4D3327E7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A9065-111D-4660-84AD-D38B4C847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6E88-0B19-4826-8DF7-7FFA3BA4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4ED17-646E-4124-A52F-AF6EA1D3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C506-57AD-46FD-8C14-952E2484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B13F-A89F-4790-AB68-D74BF404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2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93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E155CD-494F-4719-B63F-4467F29D7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E89A8-F53E-49BF-905C-EDBFC1E00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5A80C-056B-421C-9C25-0AA4A9009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403B-690D-4BC8-AE5D-E34A1B1E8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C9C7F-88BD-4DE1-AD90-86152B96C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B8BB-0123-4F25-BEE9-0E23F7211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7247C-DD58-4086-B5DA-25E83D900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216F-D510-4EEA-8006-AE6DA1D96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CDDEA-C8B9-4455-A649-491B81E03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1E08D-1C64-4A8C-B2B8-873876527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CC9F-9719-4D19-90B3-EF4B4851D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2E9CC5-DDBA-44ED-AAB7-81EE48749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76CC72-F85D-4238-B20E-327C72BCB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60304E-D136-4381-8394-A2A9413EB146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49AD5-CEAE-478A-ABE8-DB5785308E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F:\hillsorient\indtemplates\done\035b.jp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549275"/>
            <a:ext cx="7086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76400"/>
            <a:ext cx="7113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  <a:p>
            <a:pPr lvl="4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D9216D-73F1-4D03-87D5-3B0AE57A667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52" name="Picture 28" descr="calligraphy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1447800" cy="1408113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3714750" y="2492375"/>
            <a:ext cx="1473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3714750" y="2492375"/>
            <a:ext cx="48672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3714750" y="2492375"/>
            <a:ext cx="66976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8" grpId="0" build="p" bldLvl="5" autoUpdateAnimBg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E67C479-B79F-4706-9072-5BB04CD42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8806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06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80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ECC1941-A175-4309-8993-6FCDDA3433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D8E92A-32BB-42D4-BCAC-F05767716F71}" type="datetimeFigureOut">
              <a:rPr lang="en-GB" smtClean="0"/>
              <a:pPr/>
              <a:t>29/10/2010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D6E44F-B6E1-4829-B0BE-E408F240B1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Image:Greatwall_large.jpg" TargetMode="Externa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2050" name="Picture 2" descr="C:\Documents and Settings\vbnn\Desktop\pics\Picture1.jpg"/>
          <p:cNvPicPr>
            <a:picLocks noChangeAspect="1" noChangeArrowheads="1"/>
          </p:cNvPicPr>
          <p:nvPr/>
        </p:nvPicPr>
        <p:blipFill>
          <a:blip r:embed="rId3">
            <a:lum brigh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pic>
        <p:nvPicPr>
          <p:cNvPr id="10243" name="Picture 4" descr="G:\golden tample\wallpaper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838325"/>
            <a:ext cx="6362700" cy="456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Barriers</a:t>
            </a:r>
          </a:p>
        </p:txBody>
      </p:sp>
      <p:pic>
        <p:nvPicPr>
          <p:cNvPr id="14339" name="Picture 4" descr="G:\golden tample\02%20Akal%20Takht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447800"/>
            <a:ext cx="4953000" cy="5097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Marker</a:t>
            </a:r>
          </a:p>
        </p:txBody>
      </p:sp>
      <p:pic>
        <p:nvPicPr>
          <p:cNvPr id="15363" name="Picture 4" descr="marker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</a:t>
            </a:r>
          </a:p>
        </p:txBody>
      </p:sp>
      <p:pic>
        <p:nvPicPr>
          <p:cNvPr id="16387" name="Picture 4" descr="G:\golden tample\golden_temple-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752600"/>
            <a:ext cx="56388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Bridge</a:t>
            </a:r>
          </a:p>
        </p:txBody>
      </p:sp>
      <p:pic>
        <p:nvPicPr>
          <p:cNvPr id="17411" name="Picture 4" descr="G:\golden tample\GoldenTemple00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057400"/>
            <a:ext cx="5410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Walls</a:t>
            </a:r>
          </a:p>
        </p:txBody>
      </p:sp>
      <p:pic>
        <p:nvPicPr>
          <p:cNvPr id="18435" name="Picture 4" descr="G:\golden tample\GoldenTemple10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828800"/>
            <a:ext cx="49530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17920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990600" y="3352800"/>
            <a:ext cx="6657975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CHINA  WALL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228" name="Picture 4" descr="MAI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457200"/>
            <a:ext cx="8153400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  of  China  Wall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/>
              <a:t>The Great Wall of China was built over 2,000 years ago, by Qin Shi Huangdi, the first  emperor  of  China,  during  the  Qin Dynasty (221 B.C - 206 B.C.). The Great Wall was built over a period of 1000 years.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700"/>
          </a:p>
        </p:txBody>
      </p:sp>
      <p:pic>
        <p:nvPicPr>
          <p:cNvPr id="107524" name="Picture 4" descr="Photograph of the Great Wall in 1907">
            <a:hlinkClick r:id="rId2" tooltip="&quot;Photograph of the Great Wall in 1907&quot;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4038600"/>
            <a:ext cx="3581400" cy="2057400"/>
          </a:xfrm>
          <a:noFill/>
          <a:ln/>
        </p:spPr>
      </p:pic>
      <p:pic>
        <p:nvPicPr>
          <p:cNvPr id="107526" name="Picture 6" descr="GreatWall0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1981200"/>
            <a:ext cx="3657600" cy="1943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Dimensions 0f  China  Wall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 great  wall  is   25 feet (7.6 meters) high, 15 to 30 feet (4.6 to 9.1 meters) wide at the base, and from 9 to 12 feet (2.7 to 3.7 meters) wide at the top (wide enough for marching troops or wagons). The  Great  Wall  stretches  about  4163  miles  across  the  North  China.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308848" cy="136245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B</a:t>
            </a:r>
            <a:r>
              <a:rPr sz="4000" smtClean="0">
                <a:solidFill>
                  <a:schemeClr val="tx1"/>
                </a:solidFill>
                <a:latin typeface="Algerian" pitchFamily="82" charset="0"/>
              </a:rPr>
              <a:t>asic elements of architecture</a:t>
            </a:r>
            <a:endParaRPr lang="en-US" sz="40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Alhambra  Palace, Spain</a:t>
            </a:r>
            <a:endParaRPr lang="en-US" sz="4000" dirty="0"/>
          </a:p>
        </p:txBody>
      </p:sp>
      <p:pic>
        <p:nvPicPr>
          <p:cNvPr id="3075" name="Picture 3" descr="C:\Documents and Settings\vbnn\Desktop\pics\New Folder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886200"/>
            <a:ext cx="3800475" cy="240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572000" y="642918"/>
            <a:ext cx="4095752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Introduction to the Colosseum.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07/7/12/main" xmlns="" val="1312282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sseum-in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33400"/>
            <a:ext cx="4800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Pit.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space between the fighting area(arena) is for the gladiators and other animals to come out and perform for the mob.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/>
              <a:t>Islamic Architecture Today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1371600"/>
            <a:ext cx="6705600" cy="5468938"/>
            <a:chOff x="1824" y="864"/>
            <a:chExt cx="3264" cy="2624"/>
          </a:xfrm>
        </p:grpSpPr>
        <p:pic>
          <p:nvPicPr>
            <p:cNvPr id="64518" name="Picture 6" descr="http://www.janovebrenden.no/Malaysia%20-%20Brunei%202004/Feriebilder04%2011_smal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4" y="864"/>
              <a:ext cx="3240" cy="2426"/>
            </a:xfrm>
            <a:prstGeom prst="rect">
              <a:avLst/>
            </a:prstGeom>
            <a:noFill/>
          </p:spPr>
        </p:pic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1824" y="3312"/>
              <a:ext cx="3264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  </a:t>
              </a:r>
              <a:r>
                <a:rPr lang="en-US">
                  <a:latin typeface="Verdana" pitchFamily="34" charset="0"/>
                </a:rPr>
                <a:t>Omar Ali Saifuddin </a:t>
              </a:r>
              <a:r>
                <a:rPr lang="en-US"/>
                <a:t>Mosque, in Brunei.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Blue Mosque - Istanbul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5486400"/>
            <a:ext cx="7265988" cy="71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This mosque is particularly notable for its six minarets.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12" name="Picture 12" descr="http://www.islamicity.com/Culture/Mosques/Europe/TMp145a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371600"/>
            <a:ext cx="6324600" cy="4141788"/>
          </a:xfr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8458200" cy="1470025"/>
          </a:xfrm>
        </p:spPr>
        <p:txBody>
          <a:bodyPr/>
          <a:lstStyle/>
          <a:p>
            <a:pPr eaLnBrk="1" hangingPunct="1"/>
            <a:r>
              <a:rPr lang="en-US" sz="5400" b="1" i="1" smtClean="0"/>
              <a:t/>
            </a:r>
            <a:br>
              <a:rPr lang="en-US" sz="5400" b="1" i="1" smtClean="0"/>
            </a:br>
            <a:endParaRPr lang="en-US" sz="5400" b="1" i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6400800" cy="2971800"/>
          </a:xfrm>
        </p:spPr>
        <p:txBody>
          <a:bodyPr/>
          <a:lstStyle/>
          <a:p>
            <a:pPr eaLnBrk="1" hangingPunct="1"/>
            <a:r>
              <a:rPr lang="en-US" sz="5400" b="1" i="1" dirty="0" smtClean="0"/>
              <a:t/>
            </a:r>
            <a:br>
              <a:rPr lang="en-US" sz="5400" b="1" i="1" dirty="0" smtClean="0"/>
            </a:br>
            <a:r>
              <a:rPr lang="en-US" sz="5400" b="1" i="1" dirty="0" smtClean="0"/>
              <a:t>Golden temple</a:t>
            </a:r>
            <a:br>
              <a:rPr lang="en-US" sz="5400" b="1" i="1" dirty="0" smtClean="0"/>
            </a:br>
            <a:r>
              <a:rPr lang="en-US" sz="5400" b="1" i="1" dirty="0" smtClean="0"/>
              <a:t>India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Defined Area</a:t>
            </a:r>
          </a:p>
        </p:txBody>
      </p:sp>
      <p:pic>
        <p:nvPicPr>
          <p:cNvPr id="4099" name="Picture 4" descr="G:\golden tample\is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209800"/>
            <a:ext cx="3810000" cy="350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Raised Area</a:t>
            </a:r>
          </a:p>
        </p:txBody>
      </p:sp>
      <p:pic>
        <p:nvPicPr>
          <p:cNvPr id="5123" name="Picture 4" descr="G:\golden tample\golden-temple-508682-sw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Opening</a:t>
            </a:r>
          </a:p>
        </p:txBody>
      </p:sp>
      <p:pic>
        <p:nvPicPr>
          <p:cNvPr id="8195" name="Picture 4" descr="G:\golden tample\03%20Entrance%20to%20the%20Golden%20Templ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828800"/>
            <a:ext cx="4343400" cy="4495800"/>
          </a:xfrm>
          <a:noFill/>
        </p:spPr>
      </p:pic>
      <p:pic>
        <p:nvPicPr>
          <p:cNvPr id="8196" name="Picture 4" descr="G:\golden tample\GoldenTemple1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pic>
        <p:nvPicPr>
          <p:cNvPr id="9219" name="Picture 4" descr="G:\golden tample\GoldenTemple038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52600"/>
            <a:ext cx="4495800" cy="4700588"/>
          </a:xfrm>
          <a:noFill/>
        </p:spPr>
      </p:pic>
      <p:pic>
        <p:nvPicPr>
          <p:cNvPr id="9220" name="Picture 5" descr="G:\golden tample\topbarlef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8290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35puregold">
  <a:themeElements>
    <a:clrScheme name="035puregold 6">
      <a:dk1>
        <a:srgbClr val="5F5F5F"/>
      </a:dk1>
      <a:lt1>
        <a:srgbClr val="FFFFFF"/>
      </a:lt1>
      <a:dk2>
        <a:srgbClr val="FF9933"/>
      </a:dk2>
      <a:lt2>
        <a:srgbClr val="FFFFFF"/>
      </a:lt2>
      <a:accent1>
        <a:srgbClr val="1808C6"/>
      </a:accent1>
      <a:accent2>
        <a:srgbClr val="087EC6"/>
      </a:accent2>
      <a:accent3>
        <a:srgbClr val="FFCAAD"/>
      </a:accent3>
      <a:accent4>
        <a:srgbClr val="DADADA"/>
      </a:accent4>
      <a:accent5>
        <a:srgbClr val="ABAADF"/>
      </a:accent5>
      <a:accent6>
        <a:srgbClr val="0672B3"/>
      </a:accent6>
      <a:hlink>
        <a:srgbClr val="08C65E"/>
      </a:hlink>
      <a:folHlink>
        <a:srgbClr val="F9FB95"/>
      </a:folHlink>
    </a:clrScheme>
    <a:fontScheme name="035purego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5purego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5purego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5purego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5puregold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5puregold 5">
        <a:dk1>
          <a:srgbClr val="5F5F5F"/>
        </a:dk1>
        <a:lt1>
          <a:srgbClr val="FFFFFF"/>
        </a:lt1>
        <a:dk2>
          <a:srgbClr val="4EAEB0"/>
        </a:dk2>
        <a:lt2>
          <a:srgbClr val="FFFFFF"/>
        </a:lt2>
        <a:accent1>
          <a:srgbClr val="B5B6FF"/>
        </a:accent1>
        <a:accent2>
          <a:srgbClr val="99E2FF"/>
        </a:accent2>
        <a:accent3>
          <a:srgbClr val="B2D3D4"/>
        </a:accent3>
        <a:accent4>
          <a:srgbClr val="DADADA"/>
        </a:accent4>
        <a:accent5>
          <a:srgbClr val="D7D7FF"/>
        </a:accent5>
        <a:accent6>
          <a:srgbClr val="8ACDE7"/>
        </a:accent6>
        <a:hlink>
          <a:srgbClr val="84F7E7"/>
        </a:hlink>
        <a:folHlink>
          <a:srgbClr val="93F7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5puregold 6">
        <a:dk1>
          <a:srgbClr val="5F5F5F"/>
        </a:dk1>
        <a:lt1>
          <a:srgbClr val="FFFFFF"/>
        </a:lt1>
        <a:dk2>
          <a:srgbClr val="FF9933"/>
        </a:dk2>
        <a:lt2>
          <a:srgbClr val="FFFFFF"/>
        </a:lt2>
        <a:accent1>
          <a:srgbClr val="1808C6"/>
        </a:accent1>
        <a:accent2>
          <a:srgbClr val="087EC6"/>
        </a:accent2>
        <a:accent3>
          <a:srgbClr val="FFCAAD"/>
        </a:accent3>
        <a:accent4>
          <a:srgbClr val="DADADA"/>
        </a:accent4>
        <a:accent5>
          <a:srgbClr val="ABAADF"/>
        </a:accent5>
        <a:accent6>
          <a:srgbClr val="0672B3"/>
        </a:accent6>
        <a:hlink>
          <a:srgbClr val="08C65E"/>
        </a:hlink>
        <a:folHlink>
          <a:srgbClr val="F9FB9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fined">
  <a:themeElements>
    <a:clrScheme name="Refined 5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FF6600"/>
      </a:accent1>
      <a:accent2>
        <a:srgbClr val="FF9933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8A2D"/>
      </a:accent6>
      <a:hlink>
        <a:srgbClr val="FFCC00"/>
      </a:hlink>
      <a:folHlink>
        <a:srgbClr val="333399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202</Words>
  <Application>Microsoft Office PowerPoint</Application>
  <PresentationFormat>On-screen Show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Flow</vt:lpstr>
      <vt:lpstr>035puregold</vt:lpstr>
      <vt:lpstr>Default Design</vt:lpstr>
      <vt:lpstr>Refined</vt:lpstr>
      <vt:lpstr>Paper</vt:lpstr>
      <vt:lpstr> </vt:lpstr>
      <vt:lpstr>Basic elements of architecture</vt:lpstr>
      <vt:lpstr>Islamic Architecture Today</vt:lpstr>
      <vt:lpstr>The Blue Mosque - Istanbul</vt:lpstr>
      <vt:lpstr> </vt:lpstr>
      <vt:lpstr>Defined Area</vt:lpstr>
      <vt:lpstr>Raised Area</vt:lpstr>
      <vt:lpstr>Opening</vt:lpstr>
      <vt:lpstr>Focus</vt:lpstr>
      <vt:lpstr>Focus</vt:lpstr>
      <vt:lpstr>Barriers</vt:lpstr>
      <vt:lpstr>Marker</vt:lpstr>
      <vt:lpstr>Bridge</vt:lpstr>
      <vt:lpstr>Bridge</vt:lpstr>
      <vt:lpstr>Walls</vt:lpstr>
      <vt:lpstr>Slide 16</vt:lpstr>
      <vt:lpstr>Slide 17</vt:lpstr>
      <vt:lpstr>Age  of  China  Wall</vt:lpstr>
      <vt:lpstr>Dimensions 0f  China  Wall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RANA</cp:lastModifiedBy>
  <cp:revision>40</cp:revision>
  <dcterms:created xsi:type="dcterms:W3CDTF">2009-12-10T20:33:19Z</dcterms:created>
  <dcterms:modified xsi:type="dcterms:W3CDTF">2010-10-29T05:32:14Z</dcterms:modified>
</cp:coreProperties>
</file>