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9" r:id="rId4"/>
    <p:sldId id="260" r:id="rId5"/>
    <p:sldId id="261" r:id="rId6"/>
    <p:sldId id="262"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95" r:id="rId20"/>
    <p:sldId id="279" r:id="rId21"/>
    <p:sldId id="280" r:id="rId22"/>
    <p:sldId id="281" r:id="rId23"/>
    <p:sldId id="282" r:id="rId24"/>
    <p:sldId id="284" r:id="rId25"/>
    <p:sldId id="285" r:id="rId26"/>
    <p:sldId id="286" r:id="rId27"/>
    <p:sldId id="287" r:id="rId28"/>
    <p:sldId id="288" r:id="rId29"/>
    <p:sldId id="290" r:id="rId30"/>
    <p:sldId id="291" r:id="rId31"/>
    <p:sldId id="292" r:id="rId32"/>
    <p:sldId id="29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862E84-A3C3-4E88-8C91-608DD686251C}" type="datetimeFigureOut">
              <a:rPr lang="en-US" smtClean="0"/>
              <a:pPr/>
              <a:t>5/30/2011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E44FE69-2EAA-4FB2-A31A-4AD080B27F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62E84-A3C3-4E88-8C91-608DD686251C}" type="datetimeFigureOut">
              <a:rPr lang="en-US" smtClean="0"/>
              <a:pPr/>
              <a:t>5/30/2011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62E84-A3C3-4E88-8C91-608DD686251C}" type="datetimeFigureOut">
              <a:rPr lang="en-US" smtClean="0"/>
              <a:pPr/>
              <a:t>5/30/2011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45CF317-661E-4E4B-A778-41BF80AC980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862E84-A3C3-4E88-8C91-608DD686251C}" type="datetimeFigureOut">
              <a:rPr lang="en-US" smtClean="0"/>
              <a:pPr/>
              <a:t>5/30/2011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862E84-A3C3-4E88-8C91-608DD686251C}" type="datetimeFigureOut">
              <a:rPr lang="en-US" smtClean="0"/>
              <a:pPr/>
              <a:t>5/30/2011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FE69-2EAA-4FB2-A31A-4AD080B27F9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862E84-A3C3-4E88-8C91-608DD686251C}" type="datetimeFigureOut">
              <a:rPr lang="en-US" smtClean="0"/>
              <a:pPr/>
              <a:t>5/30/2011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862E84-A3C3-4E88-8C91-608DD686251C}" type="datetimeFigureOut">
              <a:rPr lang="en-US" smtClean="0"/>
              <a:pPr/>
              <a:t>5/30/2011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862E84-A3C3-4E88-8C91-608DD686251C}" type="datetimeFigureOut">
              <a:rPr lang="en-US" smtClean="0"/>
              <a:pPr/>
              <a:t>5/30/2011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62E84-A3C3-4E88-8C91-608DD686251C}" type="datetimeFigureOut">
              <a:rPr lang="en-US" smtClean="0"/>
              <a:pPr/>
              <a:t>5/30/2011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862E84-A3C3-4E88-8C91-608DD686251C}" type="datetimeFigureOut">
              <a:rPr lang="en-US" smtClean="0"/>
              <a:pPr/>
              <a:t>5/30/2011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FE69-2EAA-4FB2-A31A-4AD080B27F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862E84-A3C3-4E88-8C91-608DD686251C}" type="datetimeFigureOut">
              <a:rPr lang="en-US" smtClean="0"/>
              <a:pPr/>
              <a:t>5/30/2011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E44FE69-2EAA-4FB2-A31A-4AD080B27F9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862E84-A3C3-4E88-8C91-608DD686251C}" type="datetimeFigureOut">
              <a:rPr lang="en-US" smtClean="0"/>
              <a:pPr/>
              <a:t>5/30/2011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44FE69-2EAA-4FB2-A31A-4AD080B27F9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Office_Word_97_-_2003_Document1.doc"/><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y%20Pictures/frame1.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696742"/>
            <a:ext cx="7854696" cy="1752600"/>
          </a:xfrm>
        </p:spPr>
        <p:txBody>
          <a:bodyPr/>
          <a:lstStyle/>
          <a:p>
            <a:r>
              <a:rPr lang="en-US" b="1" dirty="0" smtClean="0"/>
              <a:t>Roll No.</a:t>
            </a:r>
          </a:p>
          <a:p>
            <a:r>
              <a:rPr lang="en-US" b="1" dirty="0" smtClean="0"/>
              <a:t>14, 23, 25, 29, 43</a:t>
            </a:r>
          </a:p>
          <a:p>
            <a:endParaRPr lang="en-US" dirty="0"/>
          </a:p>
        </p:txBody>
      </p:sp>
      <p:sp>
        <p:nvSpPr>
          <p:cNvPr id="8" name="Rectangle 7"/>
          <p:cNvSpPr/>
          <p:nvPr/>
        </p:nvSpPr>
        <p:spPr>
          <a:xfrm>
            <a:off x="1066800" y="687948"/>
            <a:ext cx="7010401" cy="3785652"/>
          </a:xfrm>
          <a:prstGeom prst="rect">
            <a:avLst/>
          </a:prstGeom>
          <a:noFill/>
        </p:spPr>
        <p:txBody>
          <a:bodyPr wrap="square" lIns="91440" tIns="45720" rIns="91440" bIns="45720">
            <a:spAutoFit/>
          </a:bodyPr>
          <a:lstStyle/>
          <a:p>
            <a:r>
              <a:rPr lang="en-US" sz="4800" b="1" u="sng"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EFFECT OF EARTHQUAKE LOADING ON MULTI-STORY BUILDINGS AND THEIR REMEDY</a:t>
            </a:r>
            <a:endParaRPr lang="en-US" sz="4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Waqas\Desktop\Bending-Moment-Diagram.jpg"/>
          <p:cNvPicPr>
            <a:picLocks noChangeAspect="1" noChangeArrowheads="1"/>
          </p:cNvPicPr>
          <p:nvPr/>
        </p:nvPicPr>
        <p:blipFill>
          <a:blip r:embed="rId2"/>
          <a:srcRect/>
          <a:stretch>
            <a:fillRect/>
          </a:stretch>
        </p:blipFill>
        <p:spPr bwMode="auto">
          <a:xfrm>
            <a:off x="0" y="1066800"/>
            <a:ext cx="5610249" cy="5791200"/>
          </a:xfrm>
          <a:prstGeom prst="rect">
            <a:avLst/>
          </a:prstGeom>
          <a:noFill/>
        </p:spPr>
      </p:pic>
      <p:pic>
        <p:nvPicPr>
          <p:cNvPr id="3" name="Picture 2" descr="C:\Documents and Settings\Farhan Sadiq\Desktop\New Folder (3)\2.bmp"/>
          <p:cNvPicPr>
            <a:picLocks noChangeAspect="1" noChangeArrowheads="1"/>
          </p:cNvPicPr>
          <p:nvPr/>
        </p:nvPicPr>
        <p:blipFill>
          <a:blip r:embed="rId3"/>
          <a:srcRect/>
          <a:stretch>
            <a:fillRect/>
          </a:stretch>
        </p:blipFill>
        <p:spPr bwMode="auto">
          <a:xfrm>
            <a:off x="5029200" y="830606"/>
            <a:ext cx="3809999" cy="60273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381000" y="960555"/>
            <a:ext cx="6934200" cy="646331"/>
          </a:xfrm>
          <a:prstGeom prst="rect">
            <a:avLst/>
          </a:prstGeom>
          <a:solidFill>
            <a:schemeClr val="bg1"/>
          </a:solidFill>
          <a:ln w="9525">
            <a:noFill/>
            <a:miter lim="800000"/>
            <a:headEnd/>
            <a:tailEnd/>
          </a:ln>
          <a:effectLst/>
        </p:spPr>
        <p:txBody>
          <a:bodyPr wrap="square">
            <a:spAutoFit/>
          </a:bodyPr>
          <a:lstStyle/>
          <a:p>
            <a:r>
              <a:rPr lang="en-US" sz="3600" b="1" u="sng" dirty="0"/>
              <a:t>Buildings with First-Soft </a:t>
            </a:r>
            <a:r>
              <a:rPr lang="en-US" sz="3600" b="1" u="sng" dirty="0" smtClean="0"/>
              <a:t>Storey </a:t>
            </a:r>
            <a:endParaRPr lang="en-US" sz="3600" b="1" u="sng" dirty="0"/>
          </a:p>
        </p:txBody>
      </p:sp>
      <p:pic>
        <p:nvPicPr>
          <p:cNvPr id="6146" name="Picture 2" descr="C:\Documents and Settings\Waqas\Desktop\A.JPG"/>
          <p:cNvPicPr>
            <a:picLocks noChangeAspect="1" noChangeArrowheads="1"/>
          </p:cNvPicPr>
          <p:nvPr/>
        </p:nvPicPr>
        <p:blipFill>
          <a:blip r:embed="rId2"/>
          <a:srcRect/>
          <a:stretch>
            <a:fillRect/>
          </a:stretch>
        </p:blipFill>
        <p:spPr bwMode="auto">
          <a:xfrm>
            <a:off x="304800" y="1620587"/>
            <a:ext cx="4572000" cy="4978977"/>
          </a:xfrm>
          <a:prstGeom prst="rect">
            <a:avLst/>
          </a:prstGeom>
          <a:noFill/>
        </p:spPr>
      </p:pic>
      <p:sp>
        <p:nvSpPr>
          <p:cNvPr id="5" name="TextBox 4"/>
          <p:cNvSpPr txBox="1"/>
          <p:nvPr/>
        </p:nvSpPr>
        <p:spPr>
          <a:xfrm>
            <a:off x="4876800" y="1524000"/>
            <a:ext cx="3962400" cy="5181600"/>
          </a:xfrm>
          <a:prstGeom prst="rect">
            <a:avLst/>
          </a:prstGeom>
          <a:noFill/>
        </p:spPr>
        <p:txBody>
          <a:bodyPr wrap="square" rtlCol="0">
            <a:spAutoFit/>
          </a:bodyPr>
          <a:lstStyle/>
          <a:p>
            <a:pPr algn="just"/>
            <a:r>
              <a:rPr lang="en-US" sz="2200" dirty="0" smtClean="0"/>
              <a:t>Soft storey attracts large earthquake force and requires very large ductility. To make stiffness of the ground storey, comparable with that of the upper storey's large column and beam sizes and / or shear walls have to be provided.</a:t>
            </a:r>
          </a:p>
          <a:p>
            <a:pPr algn="just"/>
            <a:r>
              <a:rPr lang="en-US" sz="2200" dirty="0" smtClean="0"/>
              <a:t>       In absence of detailed non linear dynamic analysis, the ground storey should be designed for 2.5 times the storey shear and moment obtained from the analysis of bare frame.</a:t>
            </a: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995970" y="874689"/>
            <a:ext cx="2743200" cy="3785652"/>
          </a:xfrm>
          <a:prstGeom prst="rect">
            <a:avLst/>
          </a:prstGeom>
          <a:solidFill>
            <a:schemeClr val="bg1"/>
          </a:solidFill>
          <a:ln w="9525">
            <a:noFill/>
            <a:miter lim="800000"/>
            <a:headEnd/>
            <a:tailEnd/>
          </a:ln>
          <a:effectLst/>
        </p:spPr>
        <p:txBody>
          <a:bodyPr wrap="square">
            <a:spAutoFit/>
          </a:bodyPr>
          <a:lstStyle/>
          <a:p>
            <a:pPr algn="l"/>
            <a:r>
              <a:rPr lang="en-US" sz="4800" b="1" u="sng" dirty="0"/>
              <a:t>Buildings with Heavy Water Tanks </a:t>
            </a:r>
          </a:p>
        </p:txBody>
      </p:sp>
      <p:pic>
        <p:nvPicPr>
          <p:cNvPr id="7170" name="Picture 2" descr="C:\Documents and Settings\Waqas\Desktop\B.JPG"/>
          <p:cNvPicPr>
            <a:picLocks noChangeAspect="1" noChangeArrowheads="1"/>
          </p:cNvPicPr>
          <p:nvPr/>
        </p:nvPicPr>
        <p:blipFill>
          <a:blip r:embed="rId2"/>
          <a:srcRect/>
          <a:stretch>
            <a:fillRect/>
          </a:stretch>
        </p:blipFill>
        <p:spPr bwMode="auto">
          <a:xfrm>
            <a:off x="4254321" y="877911"/>
            <a:ext cx="4514850" cy="563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635094"/>
            <a:ext cx="7772400" cy="1143000"/>
          </a:xfrm>
          <a:prstGeom prst="rect">
            <a:avLst/>
          </a:prstGeom>
          <a:noFill/>
          <a:ln w="38100">
            <a:noFill/>
            <a:miter lim="800000"/>
            <a:headEnd/>
            <a:tailEnd/>
          </a:ln>
          <a:effectLst/>
        </p:spPr>
        <p:txBody>
          <a:bodyPr anchor="ctr"/>
          <a:lstStyle/>
          <a:p>
            <a:r>
              <a:rPr lang="en-US" sz="4800" u="sng" dirty="0">
                <a:latin typeface="Arial" charset="0"/>
              </a:rPr>
              <a:t>EARTHQUAKE ANALYSIS</a:t>
            </a:r>
            <a:endParaRPr lang="en-US" sz="4800" u="sng" dirty="0"/>
          </a:p>
        </p:txBody>
      </p:sp>
      <p:grpSp>
        <p:nvGrpSpPr>
          <p:cNvPr id="2" name="Group 3"/>
          <p:cNvGrpSpPr>
            <a:grpSpLocks/>
          </p:cNvGrpSpPr>
          <p:nvPr/>
        </p:nvGrpSpPr>
        <p:grpSpPr bwMode="auto">
          <a:xfrm>
            <a:off x="762000" y="3563160"/>
            <a:ext cx="3505200" cy="2362200"/>
            <a:chOff x="1786" y="1728"/>
            <a:chExt cx="1634" cy="955"/>
          </a:xfrm>
        </p:grpSpPr>
        <p:sp>
          <p:nvSpPr>
            <p:cNvPr id="37892" name="Rectangle 4"/>
            <p:cNvSpPr>
              <a:spLocks noChangeArrowheads="1"/>
            </p:cNvSpPr>
            <p:nvPr/>
          </p:nvSpPr>
          <p:spPr bwMode="auto">
            <a:xfrm>
              <a:off x="1901" y="1768"/>
              <a:ext cx="1094" cy="115"/>
            </a:xfrm>
            <a:prstGeom prst="rect">
              <a:avLst/>
            </a:prstGeom>
            <a:solidFill>
              <a:srgbClr val="FFFFFF"/>
            </a:solidFill>
            <a:ln w="9525">
              <a:solidFill>
                <a:srgbClr val="000000"/>
              </a:solidFill>
              <a:miter lim="800000"/>
              <a:headEnd/>
              <a:tailEnd/>
            </a:ln>
          </p:spPr>
          <p:txBody>
            <a:bodyPr/>
            <a:lstStyle/>
            <a:p>
              <a:endParaRPr lang="en-US"/>
            </a:p>
          </p:txBody>
        </p:sp>
        <p:sp>
          <p:nvSpPr>
            <p:cNvPr id="37893" name="Line 5"/>
            <p:cNvSpPr>
              <a:spLocks noChangeShapeType="1"/>
            </p:cNvSpPr>
            <p:nvPr/>
          </p:nvSpPr>
          <p:spPr bwMode="auto">
            <a:xfrm>
              <a:off x="2016" y="1883"/>
              <a:ext cx="0" cy="691"/>
            </a:xfrm>
            <a:prstGeom prst="line">
              <a:avLst/>
            </a:prstGeom>
            <a:noFill/>
            <a:ln w="9525">
              <a:solidFill>
                <a:srgbClr val="000000"/>
              </a:solidFill>
              <a:round/>
              <a:headEnd/>
              <a:tailEnd/>
            </a:ln>
          </p:spPr>
          <p:txBody>
            <a:bodyPr/>
            <a:lstStyle/>
            <a:p>
              <a:endParaRPr lang="en-US"/>
            </a:p>
          </p:txBody>
        </p:sp>
        <p:sp>
          <p:nvSpPr>
            <p:cNvPr id="37894" name="Line 6"/>
            <p:cNvSpPr>
              <a:spLocks noChangeShapeType="1"/>
            </p:cNvSpPr>
            <p:nvPr/>
          </p:nvSpPr>
          <p:spPr bwMode="auto">
            <a:xfrm>
              <a:off x="2074" y="1883"/>
              <a:ext cx="0" cy="691"/>
            </a:xfrm>
            <a:prstGeom prst="line">
              <a:avLst/>
            </a:prstGeom>
            <a:noFill/>
            <a:ln w="9525">
              <a:solidFill>
                <a:srgbClr val="000000"/>
              </a:solidFill>
              <a:round/>
              <a:headEnd/>
              <a:tailEnd/>
            </a:ln>
          </p:spPr>
          <p:txBody>
            <a:bodyPr/>
            <a:lstStyle/>
            <a:p>
              <a:endParaRPr lang="en-US"/>
            </a:p>
          </p:txBody>
        </p:sp>
        <p:sp>
          <p:nvSpPr>
            <p:cNvPr id="37895" name="Line 7"/>
            <p:cNvSpPr>
              <a:spLocks noChangeShapeType="1"/>
            </p:cNvSpPr>
            <p:nvPr/>
          </p:nvSpPr>
          <p:spPr bwMode="auto">
            <a:xfrm>
              <a:off x="2822" y="1883"/>
              <a:ext cx="0" cy="691"/>
            </a:xfrm>
            <a:prstGeom prst="line">
              <a:avLst/>
            </a:prstGeom>
            <a:noFill/>
            <a:ln w="9525">
              <a:solidFill>
                <a:srgbClr val="000000"/>
              </a:solidFill>
              <a:round/>
              <a:headEnd/>
              <a:tailEnd/>
            </a:ln>
          </p:spPr>
          <p:txBody>
            <a:bodyPr/>
            <a:lstStyle/>
            <a:p>
              <a:endParaRPr lang="en-US"/>
            </a:p>
          </p:txBody>
        </p:sp>
        <p:sp>
          <p:nvSpPr>
            <p:cNvPr id="37896" name="Line 8"/>
            <p:cNvSpPr>
              <a:spLocks noChangeShapeType="1"/>
            </p:cNvSpPr>
            <p:nvPr/>
          </p:nvSpPr>
          <p:spPr bwMode="auto">
            <a:xfrm>
              <a:off x="2880" y="1883"/>
              <a:ext cx="0" cy="691"/>
            </a:xfrm>
            <a:prstGeom prst="line">
              <a:avLst/>
            </a:prstGeom>
            <a:noFill/>
            <a:ln w="9525">
              <a:solidFill>
                <a:srgbClr val="000000"/>
              </a:solidFill>
              <a:round/>
              <a:headEnd/>
              <a:tailEnd/>
            </a:ln>
          </p:spPr>
          <p:txBody>
            <a:bodyPr/>
            <a:lstStyle/>
            <a:p>
              <a:endParaRPr lang="en-US"/>
            </a:p>
          </p:txBody>
        </p:sp>
        <p:sp>
          <p:nvSpPr>
            <p:cNvPr id="37897" name="Line 9"/>
            <p:cNvSpPr>
              <a:spLocks noChangeShapeType="1"/>
            </p:cNvSpPr>
            <p:nvPr/>
          </p:nvSpPr>
          <p:spPr bwMode="auto">
            <a:xfrm>
              <a:off x="1786" y="2574"/>
              <a:ext cx="1209" cy="0"/>
            </a:xfrm>
            <a:prstGeom prst="line">
              <a:avLst/>
            </a:prstGeom>
            <a:noFill/>
            <a:ln w="9525">
              <a:solidFill>
                <a:srgbClr val="000000"/>
              </a:solidFill>
              <a:round/>
              <a:headEnd/>
              <a:tailEnd/>
            </a:ln>
          </p:spPr>
          <p:txBody>
            <a:bodyPr/>
            <a:lstStyle/>
            <a:p>
              <a:endParaRPr lang="en-US"/>
            </a:p>
          </p:txBody>
        </p:sp>
        <p:sp>
          <p:nvSpPr>
            <p:cNvPr id="37898" name="Line 10"/>
            <p:cNvSpPr>
              <a:spLocks noChangeShapeType="1"/>
            </p:cNvSpPr>
            <p:nvPr/>
          </p:nvSpPr>
          <p:spPr bwMode="auto">
            <a:xfrm flipH="1">
              <a:off x="1786" y="2574"/>
              <a:ext cx="57" cy="58"/>
            </a:xfrm>
            <a:prstGeom prst="line">
              <a:avLst/>
            </a:prstGeom>
            <a:noFill/>
            <a:ln w="9525">
              <a:solidFill>
                <a:srgbClr val="000000"/>
              </a:solidFill>
              <a:round/>
              <a:headEnd/>
              <a:tailEnd/>
            </a:ln>
          </p:spPr>
          <p:txBody>
            <a:bodyPr/>
            <a:lstStyle/>
            <a:p>
              <a:endParaRPr lang="en-US"/>
            </a:p>
          </p:txBody>
        </p:sp>
        <p:sp>
          <p:nvSpPr>
            <p:cNvPr id="37899" name="Line 11"/>
            <p:cNvSpPr>
              <a:spLocks noChangeShapeType="1"/>
            </p:cNvSpPr>
            <p:nvPr/>
          </p:nvSpPr>
          <p:spPr bwMode="auto">
            <a:xfrm flipH="1">
              <a:off x="1882" y="2574"/>
              <a:ext cx="57" cy="58"/>
            </a:xfrm>
            <a:prstGeom prst="line">
              <a:avLst/>
            </a:prstGeom>
            <a:noFill/>
            <a:ln w="9525">
              <a:solidFill>
                <a:srgbClr val="000000"/>
              </a:solidFill>
              <a:round/>
              <a:headEnd/>
              <a:tailEnd/>
            </a:ln>
          </p:spPr>
          <p:txBody>
            <a:bodyPr/>
            <a:lstStyle/>
            <a:p>
              <a:endParaRPr lang="en-US"/>
            </a:p>
          </p:txBody>
        </p:sp>
        <p:sp>
          <p:nvSpPr>
            <p:cNvPr id="37900" name="Line 12"/>
            <p:cNvSpPr>
              <a:spLocks noChangeShapeType="1"/>
            </p:cNvSpPr>
            <p:nvPr/>
          </p:nvSpPr>
          <p:spPr bwMode="auto">
            <a:xfrm flipH="1">
              <a:off x="1978" y="2574"/>
              <a:ext cx="57" cy="58"/>
            </a:xfrm>
            <a:prstGeom prst="line">
              <a:avLst/>
            </a:prstGeom>
            <a:noFill/>
            <a:ln w="9525">
              <a:solidFill>
                <a:srgbClr val="000000"/>
              </a:solidFill>
              <a:round/>
              <a:headEnd/>
              <a:tailEnd/>
            </a:ln>
          </p:spPr>
          <p:txBody>
            <a:bodyPr/>
            <a:lstStyle/>
            <a:p>
              <a:endParaRPr lang="en-US"/>
            </a:p>
          </p:txBody>
        </p:sp>
        <p:sp>
          <p:nvSpPr>
            <p:cNvPr id="37901" name="Line 13"/>
            <p:cNvSpPr>
              <a:spLocks noChangeShapeType="1"/>
            </p:cNvSpPr>
            <p:nvPr/>
          </p:nvSpPr>
          <p:spPr bwMode="auto">
            <a:xfrm flipH="1">
              <a:off x="2074" y="2574"/>
              <a:ext cx="57" cy="58"/>
            </a:xfrm>
            <a:prstGeom prst="line">
              <a:avLst/>
            </a:prstGeom>
            <a:noFill/>
            <a:ln w="9525">
              <a:solidFill>
                <a:srgbClr val="000000"/>
              </a:solidFill>
              <a:round/>
              <a:headEnd/>
              <a:tailEnd/>
            </a:ln>
          </p:spPr>
          <p:txBody>
            <a:bodyPr/>
            <a:lstStyle/>
            <a:p>
              <a:endParaRPr lang="en-US"/>
            </a:p>
          </p:txBody>
        </p:sp>
        <p:sp>
          <p:nvSpPr>
            <p:cNvPr id="37902" name="Line 14"/>
            <p:cNvSpPr>
              <a:spLocks noChangeShapeType="1"/>
            </p:cNvSpPr>
            <p:nvPr/>
          </p:nvSpPr>
          <p:spPr bwMode="auto">
            <a:xfrm flipH="1">
              <a:off x="2170" y="2574"/>
              <a:ext cx="57" cy="58"/>
            </a:xfrm>
            <a:prstGeom prst="line">
              <a:avLst/>
            </a:prstGeom>
            <a:noFill/>
            <a:ln w="9525">
              <a:solidFill>
                <a:srgbClr val="000000"/>
              </a:solidFill>
              <a:round/>
              <a:headEnd/>
              <a:tailEnd/>
            </a:ln>
          </p:spPr>
          <p:txBody>
            <a:bodyPr/>
            <a:lstStyle/>
            <a:p>
              <a:endParaRPr lang="en-US"/>
            </a:p>
          </p:txBody>
        </p:sp>
        <p:sp>
          <p:nvSpPr>
            <p:cNvPr id="37903" name="Line 15"/>
            <p:cNvSpPr>
              <a:spLocks noChangeShapeType="1"/>
            </p:cNvSpPr>
            <p:nvPr/>
          </p:nvSpPr>
          <p:spPr bwMode="auto">
            <a:xfrm flipH="1">
              <a:off x="2266" y="2574"/>
              <a:ext cx="57" cy="58"/>
            </a:xfrm>
            <a:prstGeom prst="line">
              <a:avLst/>
            </a:prstGeom>
            <a:noFill/>
            <a:ln w="9525">
              <a:solidFill>
                <a:srgbClr val="000000"/>
              </a:solidFill>
              <a:round/>
              <a:headEnd/>
              <a:tailEnd/>
            </a:ln>
          </p:spPr>
          <p:txBody>
            <a:bodyPr/>
            <a:lstStyle/>
            <a:p>
              <a:endParaRPr lang="en-US"/>
            </a:p>
          </p:txBody>
        </p:sp>
        <p:sp>
          <p:nvSpPr>
            <p:cNvPr id="37904" name="Line 16"/>
            <p:cNvSpPr>
              <a:spLocks noChangeShapeType="1"/>
            </p:cNvSpPr>
            <p:nvPr/>
          </p:nvSpPr>
          <p:spPr bwMode="auto">
            <a:xfrm flipH="1">
              <a:off x="2362" y="2574"/>
              <a:ext cx="57" cy="58"/>
            </a:xfrm>
            <a:prstGeom prst="line">
              <a:avLst/>
            </a:prstGeom>
            <a:noFill/>
            <a:ln w="9525">
              <a:solidFill>
                <a:srgbClr val="000000"/>
              </a:solidFill>
              <a:round/>
              <a:headEnd/>
              <a:tailEnd/>
            </a:ln>
          </p:spPr>
          <p:txBody>
            <a:bodyPr/>
            <a:lstStyle/>
            <a:p>
              <a:endParaRPr lang="en-US"/>
            </a:p>
          </p:txBody>
        </p:sp>
        <p:sp>
          <p:nvSpPr>
            <p:cNvPr id="37905" name="Line 17"/>
            <p:cNvSpPr>
              <a:spLocks noChangeShapeType="1"/>
            </p:cNvSpPr>
            <p:nvPr/>
          </p:nvSpPr>
          <p:spPr bwMode="auto">
            <a:xfrm flipH="1">
              <a:off x="2458" y="2574"/>
              <a:ext cx="57" cy="58"/>
            </a:xfrm>
            <a:prstGeom prst="line">
              <a:avLst/>
            </a:prstGeom>
            <a:noFill/>
            <a:ln w="9525">
              <a:solidFill>
                <a:srgbClr val="000000"/>
              </a:solidFill>
              <a:round/>
              <a:headEnd/>
              <a:tailEnd/>
            </a:ln>
          </p:spPr>
          <p:txBody>
            <a:bodyPr/>
            <a:lstStyle/>
            <a:p>
              <a:endParaRPr lang="en-US"/>
            </a:p>
          </p:txBody>
        </p:sp>
        <p:sp>
          <p:nvSpPr>
            <p:cNvPr id="37906" name="Line 18"/>
            <p:cNvSpPr>
              <a:spLocks noChangeShapeType="1"/>
            </p:cNvSpPr>
            <p:nvPr/>
          </p:nvSpPr>
          <p:spPr bwMode="auto">
            <a:xfrm flipH="1">
              <a:off x="2554" y="2574"/>
              <a:ext cx="57" cy="58"/>
            </a:xfrm>
            <a:prstGeom prst="line">
              <a:avLst/>
            </a:prstGeom>
            <a:noFill/>
            <a:ln w="9525">
              <a:solidFill>
                <a:srgbClr val="000000"/>
              </a:solidFill>
              <a:round/>
              <a:headEnd/>
              <a:tailEnd/>
            </a:ln>
          </p:spPr>
          <p:txBody>
            <a:bodyPr/>
            <a:lstStyle/>
            <a:p>
              <a:endParaRPr lang="en-US"/>
            </a:p>
          </p:txBody>
        </p:sp>
        <p:sp>
          <p:nvSpPr>
            <p:cNvPr id="37907" name="Line 19"/>
            <p:cNvSpPr>
              <a:spLocks noChangeShapeType="1"/>
            </p:cNvSpPr>
            <p:nvPr/>
          </p:nvSpPr>
          <p:spPr bwMode="auto">
            <a:xfrm flipH="1">
              <a:off x="2650" y="2574"/>
              <a:ext cx="57" cy="58"/>
            </a:xfrm>
            <a:prstGeom prst="line">
              <a:avLst/>
            </a:prstGeom>
            <a:noFill/>
            <a:ln w="9525">
              <a:solidFill>
                <a:srgbClr val="000000"/>
              </a:solidFill>
              <a:round/>
              <a:headEnd/>
              <a:tailEnd/>
            </a:ln>
          </p:spPr>
          <p:txBody>
            <a:bodyPr/>
            <a:lstStyle/>
            <a:p>
              <a:endParaRPr lang="en-US"/>
            </a:p>
          </p:txBody>
        </p:sp>
        <p:sp>
          <p:nvSpPr>
            <p:cNvPr id="37908" name="Line 20"/>
            <p:cNvSpPr>
              <a:spLocks noChangeShapeType="1"/>
            </p:cNvSpPr>
            <p:nvPr/>
          </p:nvSpPr>
          <p:spPr bwMode="auto">
            <a:xfrm flipH="1">
              <a:off x="2746" y="2574"/>
              <a:ext cx="57" cy="58"/>
            </a:xfrm>
            <a:prstGeom prst="line">
              <a:avLst/>
            </a:prstGeom>
            <a:noFill/>
            <a:ln w="9525">
              <a:solidFill>
                <a:srgbClr val="000000"/>
              </a:solidFill>
              <a:round/>
              <a:headEnd/>
              <a:tailEnd/>
            </a:ln>
          </p:spPr>
          <p:txBody>
            <a:bodyPr/>
            <a:lstStyle/>
            <a:p>
              <a:endParaRPr lang="en-US"/>
            </a:p>
          </p:txBody>
        </p:sp>
        <p:sp>
          <p:nvSpPr>
            <p:cNvPr id="37909" name="Line 21"/>
            <p:cNvSpPr>
              <a:spLocks noChangeShapeType="1"/>
            </p:cNvSpPr>
            <p:nvPr/>
          </p:nvSpPr>
          <p:spPr bwMode="auto">
            <a:xfrm flipH="1">
              <a:off x="2842" y="2574"/>
              <a:ext cx="57" cy="58"/>
            </a:xfrm>
            <a:prstGeom prst="line">
              <a:avLst/>
            </a:prstGeom>
            <a:noFill/>
            <a:ln w="9525">
              <a:solidFill>
                <a:srgbClr val="000000"/>
              </a:solidFill>
              <a:round/>
              <a:headEnd/>
              <a:tailEnd/>
            </a:ln>
          </p:spPr>
          <p:txBody>
            <a:bodyPr/>
            <a:lstStyle/>
            <a:p>
              <a:endParaRPr lang="en-US"/>
            </a:p>
          </p:txBody>
        </p:sp>
        <p:sp>
          <p:nvSpPr>
            <p:cNvPr id="37910" name="Line 22"/>
            <p:cNvSpPr>
              <a:spLocks noChangeShapeType="1"/>
            </p:cNvSpPr>
            <p:nvPr/>
          </p:nvSpPr>
          <p:spPr bwMode="auto">
            <a:xfrm flipH="1">
              <a:off x="2938" y="2574"/>
              <a:ext cx="57" cy="58"/>
            </a:xfrm>
            <a:prstGeom prst="line">
              <a:avLst/>
            </a:prstGeom>
            <a:noFill/>
            <a:ln w="9525">
              <a:solidFill>
                <a:srgbClr val="000000"/>
              </a:solidFill>
              <a:round/>
              <a:headEnd/>
              <a:tailEnd/>
            </a:ln>
          </p:spPr>
          <p:txBody>
            <a:bodyPr/>
            <a:lstStyle/>
            <a:p>
              <a:endParaRPr lang="en-US"/>
            </a:p>
          </p:txBody>
        </p:sp>
        <p:sp>
          <p:nvSpPr>
            <p:cNvPr id="37911" name="Line 23"/>
            <p:cNvSpPr>
              <a:spLocks noChangeShapeType="1"/>
            </p:cNvSpPr>
            <p:nvPr/>
          </p:nvSpPr>
          <p:spPr bwMode="auto">
            <a:xfrm>
              <a:off x="3053" y="2574"/>
              <a:ext cx="173" cy="0"/>
            </a:xfrm>
            <a:prstGeom prst="line">
              <a:avLst/>
            </a:prstGeom>
            <a:noFill/>
            <a:ln w="9525">
              <a:solidFill>
                <a:srgbClr val="000000"/>
              </a:solidFill>
              <a:round/>
              <a:headEnd/>
              <a:tailEnd type="stealth" w="sm" len="lg"/>
            </a:ln>
          </p:spPr>
          <p:txBody>
            <a:bodyPr/>
            <a:lstStyle/>
            <a:p>
              <a:endParaRPr lang="en-US"/>
            </a:p>
          </p:txBody>
        </p:sp>
        <p:sp>
          <p:nvSpPr>
            <p:cNvPr id="37912" name="Line 24"/>
            <p:cNvSpPr>
              <a:spLocks noChangeShapeType="1"/>
            </p:cNvSpPr>
            <p:nvPr/>
          </p:nvSpPr>
          <p:spPr bwMode="auto">
            <a:xfrm>
              <a:off x="3053" y="1825"/>
              <a:ext cx="173" cy="0"/>
            </a:xfrm>
            <a:prstGeom prst="line">
              <a:avLst/>
            </a:prstGeom>
            <a:noFill/>
            <a:ln w="9525">
              <a:solidFill>
                <a:srgbClr val="000000"/>
              </a:solidFill>
              <a:round/>
              <a:headEnd/>
              <a:tailEnd type="stealth" w="sm" len="lg"/>
            </a:ln>
          </p:spPr>
          <p:txBody>
            <a:bodyPr/>
            <a:lstStyle/>
            <a:p>
              <a:endParaRPr lang="en-US"/>
            </a:p>
          </p:txBody>
        </p:sp>
        <p:sp>
          <p:nvSpPr>
            <p:cNvPr id="37913" name="Text Box 25"/>
            <p:cNvSpPr txBox="1">
              <a:spLocks noChangeArrowheads="1"/>
            </p:cNvSpPr>
            <p:nvPr/>
          </p:nvSpPr>
          <p:spPr bwMode="auto">
            <a:xfrm>
              <a:off x="3205" y="1728"/>
              <a:ext cx="173" cy="173"/>
            </a:xfrm>
            <a:prstGeom prst="rect">
              <a:avLst/>
            </a:prstGeom>
            <a:noFill/>
            <a:ln w="9525">
              <a:noFill/>
              <a:miter lim="800000"/>
              <a:headEnd/>
              <a:tailEnd/>
            </a:ln>
          </p:spPr>
          <p:txBody>
            <a:bodyPr/>
            <a:lstStyle/>
            <a:p>
              <a:r>
                <a:rPr lang="en-US" i="1"/>
                <a:t>x</a:t>
              </a:r>
              <a:endParaRPr lang="en-US" sz="1200" i="1"/>
            </a:p>
          </p:txBody>
        </p:sp>
        <p:sp>
          <p:nvSpPr>
            <p:cNvPr id="37914" name="Text Box 26"/>
            <p:cNvSpPr txBox="1">
              <a:spLocks noChangeArrowheads="1"/>
            </p:cNvSpPr>
            <p:nvPr/>
          </p:nvSpPr>
          <p:spPr bwMode="auto">
            <a:xfrm>
              <a:off x="3185" y="2474"/>
              <a:ext cx="235" cy="209"/>
            </a:xfrm>
            <a:prstGeom prst="rect">
              <a:avLst/>
            </a:prstGeom>
            <a:noFill/>
            <a:ln w="9525">
              <a:noFill/>
              <a:miter lim="800000"/>
              <a:headEnd/>
              <a:tailEnd/>
            </a:ln>
          </p:spPr>
          <p:txBody>
            <a:bodyPr/>
            <a:lstStyle/>
            <a:p>
              <a:endParaRPr lang="en-US" sz="1000"/>
            </a:p>
          </p:txBody>
        </p:sp>
        <p:sp>
          <p:nvSpPr>
            <p:cNvPr id="37915" name="Text Box 27"/>
            <p:cNvSpPr txBox="1">
              <a:spLocks noChangeArrowheads="1"/>
            </p:cNvSpPr>
            <p:nvPr/>
          </p:nvSpPr>
          <p:spPr bwMode="auto">
            <a:xfrm>
              <a:off x="2362" y="1728"/>
              <a:ext cx="230" cy="173"/>
            </a:xfrm>
            <a:prstGeom prst="rect">
              <a:avLst/>
            </a:prstGeom>
            <a:noFill/>
            <a:ln w="9525">
              <a:noFill/>
              <a:miter lim="800000"/>
              <a:headEnd/>
              <a:tailEnd/>
            </a:ln>
          </p:spPr>
          <p:txBody>
            <a:bodyPr/>
            <a:lstStyle/>
            <a:p>
              <a:r>
                <a:rPr lang="en-US" i="1"/>
                <a:t>m</a:t>
              </a:r>
              <a:endParaRPr lang="en-US" sz="1200" i="1"/>
            </a:p>
          </p:txBody>
        </p:sp>
        <p:graphicFrame>
          <p:nvGraphicFramePr>
            <p:cNvPr id="37916" name="Object 28"/>
            <p:cNvGraphicFramePr>
              <a:graphicFrameLocks noChangeAspect="1"/>
            </p:cNvGraphicFramePr>
            <p:nvPr/>
          </p:nvGraphicFramePr>
          <p:xfrm>
            <a:off x="3264" y="2496"/>
            <a:ext cx="111" cy="151"/>
          </p:xfrm>
          <a:graphic>
            <a:graphicData uri="http://schemas.openxmlformats.org/presentationml/2006/ole">
              <p:oleObj spid="_x0000_s8194" name="Equation" r:id="rId3" imgW="177480" imgH="241200" progId="Equation.3">
                <p:embed/>
              </p:oleObj>
            </a:graphicData>
          </a:graphic>
        </p:graphicFrame>
      </p:grpSp>
      <p:sp>
        <p:nvSpPr>
          <p:cNvPr id="37917" name="Text Box 29"/>
          <p:cNvSpPr txBox="1">
            <a:spLocks noChangeArrowheads="1"/>
          </p:cNvSpPr>
          <p:nvPr/>
        </p:nvSpPr>
        <p:spPr bwMode="auto">
          <a:xfrm>
            <a:off x="5791200" y="2362200"/>
            <a:ext cx="685800" cy="457200"/>
          </a:xfrm>
          <a:prstGeom prst="rect">
            <a:avLst/>
          </a:prstGeom>
          <a:noFill/>
          <a:ln w="9525">
            <a:noFill/>
            <a:miter lim="800000"/>
            <a:headEnd/>
            <a:tailEnd/>
          </a:ln>
        </p:spPr>
        <p:txBody>
          <a:bodyPr/>
          <a:lstStyle/>
          <a:p>
            <a:endParaRPr lang="en-US" sz="1000" i="1"/>
          </a:p>
        </p:txBody>
      </p:sp>
      <p:sp>
        <p:nvSpPr>
          <p:cNvPr id="37918" name="Text Box 30"/>
          <p:cNvSpPr txBox="1">
            <a:spLocks noChangeArrowheads="1"/>
          </p:cNvSpPr>
          <p:nvPr/>
        </p:nvSpPr>
        <p:spPr bwMode="auto">
          <a:xfrm>
            <a:off x="533400" y="1780506"/>
            <a:ext cx="5562600" cy="1371600"/>
          </a:xfrm>
          <a:prstGeom prst="rect">
            <a:avLst/>
          </a:prstGeom>
          <a:noFill/>
          <a:ln w="9525">
            <a:noFill/>
            <a:miter lim="800000"/>
            <a:headEnd/>
            <a:tailEnd/>
          </a:ln>
        </p:spPr>
        <p:txBody>
          <a:bodyPr/>
          <a:lstStyle/>
          <a:p>
            <a:r>
              <a:rPr lang="en-US" sz="3200" b="1" u="sng" dirty="0"/>
              <a:t>SDOF </a:t>
            </a:r>
            <a:r>
              <a:rPr lang="en-US" sz="3200" b="1" u="sng" dirty="0" smtClean="0"/>
              <a:t>system(Single degree of freedom)</a:t>
            </a:r>
            <a:endParaRPr lang="en-US" sz="3200" b="1" dirty="0"/>
          </a:p>
        </p:txBody>
      </p:sp>
      <p:pic>
        <p:nvPicPr>
          <p:cNvPr id="37919" name="Picture 31" descr="img0036"/>
          <p:cNvPicPr>
            <a:picLocks noChangeAspect="1" noChangeArrowheads="1"/>
          </p:cNvPicPr>
          <p:nvPr/>
        </p:nvPicPr>
        <p:blipFill>
          <a:blip r:embed="rId4"/>
          <a:srcRect/>
          <a:stretch>
            <a:fillRect/>
          </a:stretch>
        </p:blipFill>
        <p:spPr bwMode="auto">
          <a:xfrm>
            <a:off x="6477000" y="1922175"/>
            <a:ext cx="1778000" cy="2667000"/>
          </a:xfrm>
          <a:prstGeom prst="rect">
            <a:avLst/>
          </a:prstGeom>
          <a:noFill/>
        </p:spPr>
      </p:pic>
      <p:pic>
        <p:nvPicPr>
          <p:cNvPr id="37920" name="Picture 32" descr="R1"/>
          <p:cNvPicPr>
            <a:picLocks noChangeAspect="1" noChangeArrowheads="1"/>
          </p:cNvPicPr>
          <p:nvPr/>
        </p:nvPicPr>
        <p:blipFill>
          <a:blip r:embed="rId5" cstate="print"/>
          <a:srcRect/>
          <a:stretch>
            <a:fillRect/>
          </a:stretch>
        </p:blipFill>
        <p:spPr bwMode="auto">
          <a:xfrm>
            <a:off x="6477000" y="4648200"/>
            <a:ext cx="1981200" cy="19415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3400" y="228600"/>
            <a:ext cx="7772400" cy="1143000"/>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nchor="ctr"/>
          <a:lstStyle/>
          <a:p>
            <a:r>
              <a:rPr lang="en-US" sz="4400" b="1" u="sng" dirty="0">
                <a:solidFill>
                  <a:schemeClr val="tx1"/>
                </a:solidFill>
              </a:rPr>
              <a:t>EQUATION OF MOTION</a:t>
            </a:r>
            <a:endParaRPr lang="en-US" sz="4400" u="sng" dirty="0">
              <a:solidFill>
                <a:schemeClr val="tx1"/>
              </a:solidFill>
            </a:endParaRPr>
          </a:p>
        </p:txBody>
      </p:sp>
      <p:sp>
        <p:nvSpPr>
          <p:cNvPr id="38915" name="Rectangle 3"/>
          <p:cNvSpPr>
            <a:spLocks noChangeArrowheads="1"/>
          </p:cNvSpPr>
          <p:nvPr/>
        </p:nvSpPr>
        <p:spPr bwMode="auto">
          <a:xfrm>
            <a:off x="5715000" y="2109788"/>
            <a:ext cx="2041525" cy="404812"/>
          </a:xfrm>
          <a:prstGeom prst="rect">
            <a:avLst/>
          </a:prstGeom>
          <a:solidFill>
            <a:srgbClr val="FFFFFF"/>
          </a:solidFill>
          <a:ln w="9525">
            <a:solidFill>
              <a:srgbClr val="000000"/>
            </a:solidFill>
            <a:miter lim="800000"/>
            <a:headEnd/>
            <a:tailEnd/>
          </a:ln>
        </p:spPr>
        <p:txBody>
          <a:bodyPr/>
          <a:lstStyle/>
          <a:p>
            <a:pPr algn="ctr"/>
            <a:r>
              <a:rPr lang="en-US" sz="2000" i="1"/>
              <a:t>m</a:t>
            </a:r>
            <a:endParaRPr lang="en-US" sz="2000"/>
          </a:p>
        </p:txBody>
      </p:sp>
      <p:sp>
        <p:nvSpPr>
          <p:cNvPr id="38916" name="Line 4"/>
          <p:cNvSpPr>
            <a:spLocks noChangeShapeType="1"/>
          </p:cNvSpPr>
          <p:nvPr/>
        </p:nvSpPr>
        <p:spPr bwMode="auto">
          <a:xfrm flipH="1">
            <a:off x="6400800" y="2819400"/>
            <a:ext cx="933450" cy="0"/>
          </a:xfrm>
          <a:prstGeom prst="line">
            <a:avLst/>
          </a:prstGeom>
          <a:noFill/>
          <a:ln w="9525">
            <a:solidFill>
              <a:srgbClr val="000000"/>
            </a:solidFill>
            <a:round/>
            <a:headEnd/>
            <a:tailEnd type="stealth" w="sm" len="lg"/>
          </a:ln>
        </p:spPr>
        <p:txBody>
          <a:bodyPr/>
          <a:lstStyle/>
          <a:p>
            <a:endParaRPr lang="en-US"/>
          </a:p>
        </p:txBody>
      </p:sp>
      <p:sp>
        <p:nvSpPr>
          <p:cNvPr id="38917" name="Line 5"/>
          <p:cNvSpPr>
            <a:spLocks noChangeShapeType="1"/>
          </p:cNvSpPr>
          <p:nvPr/>
        </p:nvSpPr>
        <p:spPr bwMode="auto">
          <a:xfrm flipH="1">
            <a:off x="6248400" y="1981200"/>
            <a:ext cx="930275" cy="0"/>
          </a:xfrm>
          <a:prstGeom prst="line">
            <a:avLst/>
          </a:prstGeom>
          <a:noFill/>
          <a:ln w="9525">
            <a:solidFill>
              <a:srgbClr val="000000"/>
            </a:solidFill>
            <a:round/>
            <a:headEnd/>
            <a:tailEnd type="stealth" w="sm" len="lg"/>
          </a:ln>
        </p:spPr>
        <p:txBody>
          <a:bodyPr/>
          <a:lstStyle/>
          <a:p>
            <a:endParaRPr lang="en-US"/>
          </a:p>
        </p:txBody>
      </p:sp>
      <p:sp>
        <p:nvSpPr>
          <p:cNvPr id="38918" name="Line 6"/>
          <p:cNvSpPr>
            <a:spLocks noChangeShapeType="1"/>
          </p:cNvSpPr>
          <p:nvPr/>
        </p:nvSpPr>
        <p:spPr bwMode="auto">
          <a:xfrm flipH="1">
            <a:off x="6400800" y="3124200"/>
            <a:ext cx="930275" cy="0"/>
          </a:xfrm>
          <a:prstGeom prst="line">
            <a:avLst/>
          </a:prstGeom>
          <a:noFill/>
          <a:ln w="9525">
            <a:solidFill>
              <a:srgbClr val="000000"/>
            </a:solidFill>
            <a:round/>
            <a:headEnd/>
            <a:tailEnd type="stealth" w="sm" len="lg"/>
          </a:ln>
        </p:spPr>
        <p:txBody>
          <a:bodyPr/>
          <a:lstStyle/>
          <a:p>
            <a:endParaRPr lang="en-US"/>
          </a:p>
        </p:txBody>
      </p:sp>
      <p:sp>
        <p:nvSpPr>
          <p:cNvPr id="38919" name="Text Box 7"/>
          <p:cNvSpPr txBox="1">
            <a:spLocks noChangeArrowheads="1"/>
          </p:cNvSpPr>
          <p:nvPr/>
        </p:nvSpPr>
        <p:spPr bwMode="auto">
          <a:xfrm>
            <a:off x="6356350" y="1524000"/>
            <a:ext cx="954088" cy="412750"/>
          </a:xfrm>
          <a:prstGeom prst="rect">
            <a:avLst/>
          </a:prstGeom>
          <a:noFill/>
          <a:ln w="9525">
            <a:noFill/>
            <a:miter lim="800000"/>
            <a:headEnd/>
            <a:tailEnd/>
          </a:ln>
        </p:spPr>
        <p:txBody>
          <a:bodyPr/>
          <a:lstStyle/>
          <a:p>
            <a:endParaRPr lang="en-US" sz="1000"/>
          </a:p>
        </p:txBody>
      </p:sp>
      <p:graphicFrame>
        <p:nvGraphicFramePr>
          <p:cNvPr id="38920" name="Object 8"/>
          <p:cNvGraphicFramePr>
            <a:graphicFrameLocks noChangeAspect="1"/>
          </p:cNvGraphicFramePr>
          <p:nvPr/>
        </p:nvGraphicFramePr>
        <p:xfrm>
          <a:off x="6359525" y="1593850"/>
          <a:ext cx="955675" cy="387350"/>
        </p:xfrm>
        <a:graphic>
          <a:graphicData uri="http://schemas.openxmlformats.org/presentationml/2006/ole">
            <p:oleObj spid="_x0000_s9218" name="Equation" r:id="rId3" imgW="647640" imgH="241200" progId="Equation.3">
              <p:embed/>
            </p:oleObj>
          </a:graphicData>
        </a:graphic>
      </p:graphicFrame>
      <p:sp>
        <p:nvSpPr>
          <p:cNvPr id="38921" name="Text Box 9"/>
          <p:cNvSpPr txBox="1">
            <a:spLocks noChangeArrowheads="1"/>
          </p:cNvSpPr>
          <p:nvPr/>
        </p:nvSpPr>
        <p:spPr bwMode="auto">
          <a:xfrm>
            <a:off x="5791200" y="2590800"/>
            <a:ext cx="685800" cy="457200"/>
          </a:xfrm>
          <a:prstGeom prst="rect">
            <a:avLst/>
          </a:prstGeom>
          <a:noFill/>
          <a:ln w="9525">
            <a:noFill/>
            <a:miter lim="800000"/>
            <a:headEnd/>
            <a:tailEnd/>
          </a:ln>
        </p:spPr>
        <p:txBody>
          <a:bodyPr/>
          <a:lstStyle/>
          <a:p>
            <a:r>
              <a:rPr lang="en-US" i="1"/>
              <a:t>kx</a:t>
            </a:r>
            <a:endParaRPr lang="en-US" sz="1000" i="1"/>
          </a:p>
        </p:txBody>
      </p:sp>
      <p:graphicFrame>
        <p:nvGraphicFramePr>
          <p:cNvPr id="38922" name="Object 10"/>
          <p:cNvGraphicFramePr>
            <a:graphicFrameLocks noChangeAspect="1"/>
          </p:cNvGraphicFramePr>
          <p:nvPr/>
        </p:nvGraphicFramePr>
        <p:xfrm>
          <a:off x="5791200" y="2895600"/>
          <a:ext cx="442913" cy="457200"/>
        </p:xfrm>
        <a:graphic>
          <a:graphicData uri="http://schemas.openxmlformats.org/presentationml/2006/ole">
            <p:oleObj spid="_x0000_s9219" name="Equation" r:id="rId4" imgW="215640" imgH="203040" progId="Equation.3">
              <p:embed/>
            </p:oleObj>
          </a:graphicData>
        </a:graphic>
      </p:graphicFrame>
      <p:sp>
        <p:nvSpPr>
          <p:cNvPr id="38923" name="Text Box 11"/>
          <p:cNvSpPr txBox="1">
            <a:spLocks noChangeArrowheads="1"/>
          </p:cNvSpPr>
          <p:nvPr/>
        </p:nvSpPr>
        <p:spPr bwMode="auto">
          <a:xfrm>
            <a:off x="685800" y="1752600"/>
            <a:ext cx="3733800" cy="609600"/>
          </a:xfrm>
          <a:prstGeom prst="rect">
            <a:avLst/>
          </a:prstGeom>
          <a:noFill/>
          <a:ln w="9525">
            <a:noFill/>
            <a:miter lim="800000"/>
            <a:headEnd/>
            <a:tailEnd/>
          </a:ln>
        </p:spPr>
        <p:txBody>
          <a:bodyPr/>
          <a:lstStyle/>
          <a:p>
            <a:r>
              <a:rPr lang="en-US" sz="3200" b="1" dirty="0"/>
              <a:t>Free Body Diagram</a:t>
            </a:r>
            <a:endParaRPr lang="en-US" sz="1800" dirty="0"/>
          </a:p>
        </p:txBody>
      </p:sp>
      <p:sp>
        <p:nvSpPr>
          <p:cNvPr id="38924" name="Text Box 12"/>
          <p:cNvSpPr txBox="1">
            <a:spLocks noChangeArrowheads="1"/>
          </p:cNvSpPr>
          <p:nvPr/>
        </p:nvSpPr>
        <p:spPr bwMode="auto">
          <a:xfrm>
            <a:off x="685800" y="3200400"/>
            <a:ext cx="3962400" cy="685800"/>
          </a:xfrm>
          <a:prstGeom prst="rect">
            <a:avLst/>
          </a:prstGeom>
          <a:noFill/>
          <a:ln w="9525">
            <a:noFill/>
            <a:miter lim="800000"/>
            <a:headEnd/>
            <a:tailEnd/>
          </a:ln>
        </p:spPr>
        <p:txBody>
          <a:bodyPr/>
          <a:lstStyle/>
          <a:p>
            <a:r>
              <a:rPr lang="en-US" sz="3200" b="1"/>
              <a:t>Governing Equation </a:t>
            </a:r>
            <a:endParaRPr lang="en-US" sz="1800"/>
          </a:p>
        </p:txBody>
      </p:sp>
      <p:graphicFrame>
        <p:nvGraphicFramePr>
          <p:cNvPr id="38925" name="Object 13"/>
          <p:cNvGraphicFramePr>
            <a:graphicFrameLocks noChangeAspect="1"/>
          </p:cNvGraphicFramePr>
          <p:nvPr/>
        </p:nvGraphicFramePr>
        <p:xfrm>
          <a:off x="1752600" y="3886200"/>
          <a:ext cx="5334000" cy="1058863"/>
        </p:xfrm>
        <a:graphic>
          <a:graphicData uri="http://schemas.openxmlformats.org/presentationml/2006/ole">
            <p:oleObj spid="_x0000_s9220" name="Equation" r:id="rId5" imgW="1269720" imgH="253800" progId="Equation.3">
              <p:embed/>
            </p:oleObj>
          </a:graphicData>
        </a:graphic>
      </p:graphicFrame>
      <p:graphicFrame>
        <p:nvGraphicFramePr>
          <p:cNvPr id="38926" name="Object 14"/>
          <p:cNvGraphicFramePr>
            <a:graphicFrameLocks noChangeAspect="1"/>
          </p:cNvGraphicFramePr>
          <p:nvPr/>
        </p:nvGraphicFramePr>
        <p:xfrm>
          <a:off x="1146175" y="4886325"/>
          <a:ext cx="5045075" cy="2151063"/>
        </p:xfrm>
        <a:graphic>
          <a:graphicData uri="http://schemas.openxmlformats.org/presentationml/2006/ole">
            <p:oleObj spid="_x0000_s9221" name="Document" r:id="rId6" imgW="5048280" imgH="2152800" progId="Word.Documen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81150" y="1295400"/>
            <a:ext cx="2838450" cy="4876800"/>
            <a:chOff x="672" y="576"/>
            <a:chExt cx="1788" cy="3072"/>
          </a:xfrm>
        </p:grpSpPr>
        <p:grpSp>
          <p:nvGrpSpPr>
            <p:cNvPr id="3" name="Group 3"/>
            <p:cNvGrpSpPr>
              <a:grpSpLocks/>
            </p:cNvGrpSpPr>
            <p:nvPr/>
          </p:nvGrpSpPr>
          <p:grpSpPr bwMode="auto">
            <a:xfrm>
              <a:off x="672" y="576"/>
              <a:ext cx="1788" cy="3072"/>
              <a:chOff x="4464" y="1440"/>
              <a:chExt cx="4086" cy="6567"/>
            </a:xfrm>
          </p:grpSpPr>
          <p:sp>
            <p:nvSpPr>
              <p:cNvPr id="51204" name="Text Box 4"/>
              <p:cNvSpPr txBox="1">
                <a:spLocks noChangeArrowheads="1"/>
              </p:cNvSpPr>
              <p:nvPr/>
            </p:nvSpPr>
            <p:spPr bwMode="auto">
              <a:xfrm>
                <a:off x="5184" y="7621"/>
                <a:ext cx="2214" cy="386"/>
              </a:xfrm>
              <a:prstGeom prst="rect">
                <a:avLst/>
              </a:prstGeom>
              <a:noFill/>
              <a:ln w="9525">
                <a:noFill/>
                <a:miter lim="800000"/>
                <a:headEnd/>
                <a:tailEnd/>
              </a:ln>
            </p:spPr>
            <p:txBody>
              <a:bodyPr/>
              <a:lstStyle/>
              <a:p>
                <a:r>
                  <a:rPr lang="en-US" sz="1200"/>
                  <a:t>(a)</a:t>
                </a:r>
                <a:r>
                  <a:rPr lang="en-US" sz="1000"/>
                  <a:t> </a:t>
                </a:r>
                <a:r>
                  <a:rPr lang="en-US" sz="1200"/>
                  <a:t>MDOF</a:t>
                </a:r>
                <a:r>
                  <a:rPr lang="en-US" sz="1000"/>
                  <a:t> </a:t>
                </a:r>
                <a:r>
                  <a:rPr lang="en-US" sz="1200"/>
                  <a:t>system</a:t>
                </a:r>
                <a:endParaRPr lang="en-US" sz="1000"/>
              </a:p>
            </p:txBody>
          </p:sp>
          <p:sp>
            <p:nvSpPr>
              <p:cNvPr id="51205" name="Line 5"/>
              <p:cNvSpPr>
                <a:spLocks noChangeShapeType="1"/>
              </p:cNvSpPr>
              <p:nvPr/>
            </p:nvSpPr>
            <p:spPr bwMode="auto">
              <a:xfrm flipH="1">
                <a:off x="4464" y="7144"/>
                <a:ext cx="144" cy="144"/>
              </a:xfrm>
              <a:prstGeom prst="line">
                <a:avLst/>
              </a:prstGeom>
              <a:noFill/>
              <a:ln w="9525">
                <a:solidFill>
                  <a:srgbClr val="000000"/>
                </a:solidFill>
                <a:round/>
                <a:headEnd/>
                <a:tailEnd/>
              </a:ln>
            </p:spPr>
            <p:txBody>
              <a:bodyPr/>
              <a:lstStyle/>
              <a:p>
                <a:endParaRPr lang="en-US"/>
              </a:p>
            </p:txBody>
          </p:sp>
          <p:sp>
            <p:nvSpPr>
              <p:cNvPr id="51206" name="Line 6"/>
              <p:cNvSpPr>
                <a:spLocks noChangeShapeType="1"/>
              </p:cNvSpPr>
              <p:nvPr/>
            </p:nvSpPr>
            <p:spPr bwMode="auto">
              <a:xfrm flipH="1">
                <a:off x="4704" y="7144"/>
                <a:ext cx="144" cy="144"/>
              </a:xfrm>
              <a:prstGeom prst="line">
                <a:avLst/>
              </a:prstGeom>
              <a:noFill/>
              <a:ln w="9525">
                <a:solidFill>
                  <a:srgbClr val="000000"/>
                </a:solidFill>
                <a:round/>
                <a:headEnd/>
                <a:tailEnd/>
              </a:ln>
            </p:spPr>
            <p:txBody>
              <a:bodyPr/>
              <a:lstStyle/>
              <a:p>
                <a:endParaRPr lang="en-US"/>
              </a:p>
            </p:txBody>
          </p:sp>
          <p:sp>
            <p:nvSpPr>
              <p:cNvPr id="51207" name="Line 7"/>
              <p:cNvSpPr>
                <a:spLocks noChangeShapeType="1"/>
              </p:cNvSpPr>
              <p:nvPr/>
            </p:nvSpPr>
            <p:spPr bwMode="auto">
              <a:xfrm flipH="1">
                <a:off x="4944" y="7144"/>
                <a:ext cx="144" cy="144"/>
              </a:xfrm>
              <a:prstGeom prst="line">
                <a:avLst/>
              </a:prstGeom>
              <a:noFill/>
              <a:ln w="9525">
                <a:solidFill>
                  <a:srgbClr val="000000"/>
                </a:solidFill>
                <a:round/>
                <a:headEnd/>
                <a:tailEnd/>
              </a:ln>
            </p:spPr>
            <p:txBody>
              <a:bodyPr/>
              <a:lstStyle/>
              <a:p>
                <a:endParaRPr lang="en-US"/>
              </a:p>
            </p:txBody>
          </p:sp>
          <p:sp>
            <p:nvSpPr>
              <p:cNvPr id="51208" name="Line 8"/>
              <p:cNvSpPr>
                <a:spLocks noChangeShapeType="1"/>
              </p:cNvSpPr>
              <p:nvPr/>
            </p:nvSpPr>
            <p:spPr bwMode="auto">
              <a:xfrm flipH="1">
                <a:off x="5184" y="7144"/>
                <a:ext cx="144" cy="144"/>
              </a:xfrm>
              <a:prstGeom prst="line">
                <a:avLst/>
              </a:prstGeom>
              <a:noFill/>
              <a:ln w="9525">
                <a:solidFill>
                  <a:srgbClr val="000000"/>
                </a:solidFill>
                <a:round/>
                <a:headEnd/>
                <a:tailEnd/>
              </a:ln>
            </p:spPr>
            <p:txBody>
              <a:bodyPr/>
              <a:lstStyle/>
              <a:p>
                <a:endParaRPr lang="en-US"/>
              </a:p>
            </p:txBody>
          </p:sp>
          <p:sp>
            <p:nvSpPr>
              <p:cNvPr id="51209" name="Line 9"/>
              <p:cNvSpPr>
                <a:spLocks noChangeShapeType="1"/>
              </p:cNvSpPr>
              <p:nvPr/>
            </p:nvSpPr>
            <p:spPr bwMode="auto">
              <a:xfrm flipH="1">
                <a:off x="5424" y="7144"/>
                <a:ext cx="144" cy="144"/>
              </a:xfrm>
              <a:prstGeom prst="line">
                <a:avLst/>
              </a:prstGeom>
              <a:noFill/>
              <a:ln w="9525">
                <a:solidFill>
                  <a:srgbClr val="000000"/>
                </a:solidFill>
                <a:round/>
                <a:headEnd/>
                <a:tailEnd/>
              </a:ln>
            </p:spPr>
            <p:txBody>
              <a:bodyPr/>
              <a:lstStyle/>
              <a:p>
                <a:endParaRPr lang="en-US"/>
              </a:p>
            </p:txBody>
          </p:sp>
          <p:sp>
            <p:nvSpPr>
              <p:cNvPr id="51210" name="Line 10"/>
              <p:cNvSpPr>
                <a:spLocks noChangeShapeType="1"/>
              </p:cNvSpPr>
              <p:nvPr/>
            </p:nvSpPr>
            <p:spPr bwMode="auto">
              <a:xfrm flipH="1">
                <a:off x="5664" y="7144"/>
                <a:ext cx="144" cy="144"/>
              </a:xfrm>
              <a:prstGeom prst="line">
                <a:avLst/>
              </a:prstGeom>
              <a:noFill/>
              <a:ln w="9525">
                <a:solidFill>
                  <a:srgbClr val="000000"/>
                </a:solidFill>
                <a:round/>
                <a:headEnd/>
                <a:tailEnd/>
              </a:ln>
            </p:spPr>
            <p:txBody>
              <a:bodyPr/>
              <a:lstStyle/>
              <a:p>
                <a:endParaRPr lang="en-US"/>
              </a:p>
            </p:txBody>
          </p:sp>
          <p:sp>
            <p:nvSpPr>
              <p:cNvPr id="51211" name="Line 11"/>
              <p:cNvSpPr>
                <a:spLocks noChangeShapeType="1"/>
              </p:cNvSpPr>
              <p:nvPr/>
            </p:nvSpPr>
            <p:spPr bwMode="auto">
              <a:xfrm flipH="1">
                <a:off x="5904" y="7144"/>
                <a:ext cx="144" cy="144"/>
              </a:xfrm>
              <a:prstGeom prst="line">
                <a:avLst/>
              </a:prstGeom>
              <a:noFill/>
              <a:ln w="9525">
                <a:solidFill>
                  <a:srgbClr val="000000"/>
                </a:solidFill>
                <a:round/>
                <a:headEnd/>
                <a:tailEnd/>
              </a:ln>
            </p:spPr>
            <p:txBody>
              <a:bodyPr/>
              <a:lstStyle/>
              <a:p>
                <a:endParaRPr lang="en-US"/>
              </a:p>
            </p:txBody>
          </p:sp>
          <p:sp>
            <p:nvSpPr>
              <p:cNvPr id="51212" name="Line 12"/>
              <p:cNvSpPr>
                <a:spLocks noChangeShapeType="1"/>
              </p:cNvSpPr>
              <p:nvPr/>
            </p:nvSpPr>
            <p:spPr bwMode="auto">
              <a:xfrm flipH="1">
                <a:off x="6144" y="7144"/>
                <a:ext cx="144" cy="144"/>
              </a:xfrm>
              <a:prstGeom prst="line">
                <a:avLst/>
              </a:prstGeom>
              <a:noFill/>
              <a:ln w="9525">
                <a:solidFill>
                  <a:srgbClr val="000000"/>
                </a:solidFill>
                <a:round/>
                <a:headEnd/>
                <a:tailEnd/>
              </a:ln>
            </p:spPr>
            <p:txBody>
              <a:bodyPr/>
              <a:lstStyle/>
              <a:p>
                <a:endParaRPr lang="en-US"/>
              </a:p>
            </p:txBody>
          </p:sp>
          <p:sp>
            <p:nvSpPr>
              <p:cNvPr id="51213" name="Line 13"/>
              <p:cNvSpPr>
                <a:spLocks noChangeShapeType="1"/>
              </p:cNvSpPr>
              <p:nvPr/>
            </p:nvSpPr>
            <p:spPr bwMode="auto">
              <a:xfrm flipH="1">
                <a:off x="6384" y="7144"/>
                <a:ext cx="144" cy="144"/>
              </a:xfrm>
              <a:prstGeom prst="line">
                <a:avLst/>
              </a:prstGeom>
              <a:noFill/>
              <a:ln w="9525">
                <a:solidFill>
                  <a:srgbClr val="000000"/>
                </a:solidFill>
                <a:round/>
                <a:headEnd/>
                <a:tailEnd/>
              </a:ln>
            </p:spPr>
            <p:txBody>
              <a:bodyPr/>
              <a:lstStyle/>
              <a:p>
                <a:endParaRPr lang="en-US"/>
              </a:p>
            </p:txBody>
          </p:sp>
          <p:sp>
            <p:nvSpPr>
              <p:cNvPr id="51214" name="Line 14"/>
              <p:cNvSpPr>
                <a:spLocks noChangeShapeType="1"/>
              </p:cNvSpPr>
              <p:nvPr/>
            </p:nvSpPr>
            <p:spPr bwMode="auto">
              <a:xfrm flipH="1">
                <a:off x="6624" y="7144"/>
                <a:ext cx="144" cy="144"/>
              </a:xfrm>
              <a:prstGeom prst="line">
                <a:avLst/>
              </a:prstGeom>
              <a:noFill/>
              <a:ln w="9525">
                <a:solidFill>
                  <a:srgbClr val="000000"/>
                </a:solidFill>
                <a:round/>
                <a:headEnd/>
                <a:tailEnd/>
              </a:ln>
            </p:spPr>
            <p:txBody>
              <a:bodyPr/>
              <a:lstStyle/>
              <a:p>
                <a:endParaRPr lang="en-US"/>
              </a:p>
            </p:txBody>
          </p:sp>
          <p:sp>
            <p:nvSpPr>
              <p:cNvPr id="51215" name="Line 15"/>
              <p:cNvSpPr>
                <a:spLocks noChangeShapeType="1"/>
              </p:cNvSpPr>
              <p:nvPr/>
            </p:nvSpPr>
            <p:spPr bwMode="auto">
              <a:xfrm flipH="1">
                <a:off x="6864" y="7144"/>
                <a:ext cx="144" cy="144"/>
              </a:xfrm>
              <a:prstGeom prst="line">
                <a:avLst/>
              </a:prstGeom>
              <a:noFill/>
              <a:ln w="9525">
                <a:solidFill>
                  <a:srgbClr val="000000"/>
                </a:solidFill>
                <a:round/>
                <a:headEnd/>
                <a:tailEnd/>
              </a:ln>
            </p:spPr>
            <p:txBody>
              <a:bodyPr/>
              <a:lstStyle/>
              <a:p>
                <a:endParaRPr lang="en-US"/>
              </a:p>
            </p:txBody>
          </p:sp>
          <p:sp>
            <p:nvSpPr>
              <p:cNvPr id="51216" name="Line 16"/>
              <p:cNvSpPr>
                <a:spLocks noChangeShapeType="1"/>
              </p:cNvSpPr>
              <p:nvPr/>
            </p:nvSpPr>
            <p:spPr bwMode="auto">
              <a:xfrm flipH="1">
                <a:off x="7104" y="7144"/>
                <a:ext cx="144" cy="144"/>
              </a:xfrm>
              <a:prstGeom prst="line">
                <a:avLst/>
              </a:prstGeom>
              <a:noFill/>
              <a:ln w="9525">
                <a:solidFill>
                  <a:srgbClr val="000000"/>
                </a:solidFill>
                <a:round/>
                <a:headEnd/>
                <a:tailEnd/>
              </a:ln>
            </p:spPr>
            <p:txBody>
              <a:bodyPr/>
              <a:lstStyle/>
              <a:p>
                <a:endParaRPr lang="en-US"/>
              </a:p>
            </p:txBody>
          </p:sp>
          <p:sp>
            <p:nvSpPr>
              <p:cNvPr id="51217" name="Line 17"/>
              <p:cNvSpPr>
                <a:spLocks noChangeShapeType="1"/>
              </p:cNvSpPr>
              <p:nvPr/>
            </p:nvSpPr>
            <p:spPr bwMode="auto">
              <a:xfrm flipH="1">
                <a:off x="7344" y="7144"/>
                <a:ext cx="144" cy="144"/>
              </a:xfrm>
              <a:prstGeom prst="line">
                <a:avLst/>
              </a:prstGeom>
              <a:noFill/>
              <a:ln w="9525">
                <a:solidFill>
                  <a:srgbClr val="000000"/>
                </a:solidFill>
                <a:round/>
                <a:headEnd/>
                <a:tailEnd/>
              </a:ln>
            </p:spPr>
            <p:txBody>
              <a:bodyPr/>
              <a:lstStyle/>
              <a:p>
                <a:endParaRPr lang="en-US"/>
              </a:p>
            </p:txBody>
          </p:sp>
          <p:sp>
            <p:nvSpPr>
              <p:cNvPr id="51218" name="Line 18"/>
              <p:cNvSpPr>
                <a:spLocks noChangeShapeType="1"/>
              </p:cNvSpPr>
              <p:nvPr/>
            </p:nvSpPr>
            <p:spPr bwMode="auto">
              <a:xfrm>
                <a:off x="7632" y="7144"/>
                <a:ext cx="432" cy="0"/>
              </a:xfrm>
              <a:prstGeom prst="line">
                <a:avLst/>
              </a:prstGeom>
              <a:noFill/>
              <a:ln w="9525">
                <a:solidFill>
                  <a:srgbClr val="000000"/>
                </a:solidFill>
                <a:round/>
                <a:headEnd/>
                <a:tailEnd type="stealth" w="sm" len="lg"/>
              </a:ln>
            </p:spPr>
            <p:txBody>
              <a:bodyPr/>
              <a:lstStyle/>
              <a:p>
                <a:endParaRPr lang="en-US"/>
              </a:p>
            </p:txBody>
          </p:sp>
          <p:sp>
            <p:nvSpPr>
              <p:cNvPr id="51219" name="Text Box 19"/>
              <p:cNvSpPr txBox="1">
                <a:spLocks noChangeArrowheads="1"/>
              </p:cNvSpPr>
              <p:nvPr/>
            </p:nvSpPr>
            <p:spPr bwMode="auto">
              <a:xfrm>
                <a:off x="7962" y="6893"/>
                <a:ext cx="588" cy="524"/>
              </a:xfrm>
              <a:prstGeom prst="rect">
                <a:avLst/>
              </a:prstGeom>
              <a:noFill/>
              <a:ln w="9525">
                <a:noFill/>
                <a:miter lim="800000"/>
                <a:headEnd/>
                <a:tailEnd/>
              </a:ln>
            </p:spPr>
            <p:txBody>
              <a:bodyPr/>
              <a:lstStyle/>
              <a:p>
                <a:endParaRPr lang="en-US" sz="1000"/>
              </a:p>
            </p:txBody>
          </p:sp>
          <p:sp>
            <p:nvSpPr>
              <p:cNvPr id="51220" name="Line 20"/>
              <p:cNvSpPr>
                <a:spLocks noChangeShapeType="1"/>
              </p:cNvSpPr>
              <p:nvPr/>
            </p:nvSpPr>
            <p:spPr bwMode="auto">
              <a:xfrm>
                <a:off x="4464" y="7144"/>
                <a:ext cx="3024" cy="0"/>
              </a:xfrm>
              <a:prstGeom prst="line">
                <a:avLst/>
              </a:prstGeom>
              <a:noFill/>
              <a:ln w="9525">
                <a:solidFill>
                  <a:srgbClr val="000000"/>
                </a:solidFill>
                <a:round/>
                <a:headEnd/>
                <a:tailEnd/>
              </a:ln>
            </p:spPr>
            <p:txBody>
              <a:bodyPr/>
              <a:lstStyle/>
              <a:p>
                <a:endParaRPr lang="en-US"/>
              </a:p>
            </p:txBody>
          </p:sp>
          <p:grpSp>
            <p:nvGrpSpPr>
              <p:cNvPr id="4" name="Group 21"/>
              <p:cNvGrpSpPr>
                <a:grpSpLocks/>
              </p:cNvGrpSpPr>
              <p:nvPr/>
            </p:nvGrpSpPr>
            <p:grpSpPr bwMode="auto">
              <a:xfrm>
                <a:off x="4740" y="5755"/>
                <a:ext cx="2592" cy="1388"/>
                <a:chOff x="5316" y="6244"/>
                <a:chExt cx="2592" cy="1388"/>
              </a:xfrm>
            </p:grpSpPr>
            <p:sp>
              <p:nvSpPr>
                <p:cNvPr id="51222" name="Rectangle 22"/>
                <p:cNvSpPr>
                  <a:spLocks noChangeArrowheads="1"/>
                </p:cNvSpPr>
                <p:nvPr/>
              </p:nvSpPr>
              <p:spPr bwMode="auto">
                <a:xfrm>
                  <a:off x="5316" y="6244"/>
                  <a:ext cx="2592" cy="230"/>
                </a:xfrm>
                <a:prstGeom prst="rect">
                  <a:avLst/>
                </a:prstGeom>
                <a:solidFill>
                  <a:srgbClr val="FFFFFF"/>
                </a:solidFill>
                <a:ln w="9525">
                  <a:solidFill>
                    <a:srgbClr val="000000"/>
                  </a:solidFill>
                  <a:miter lim="800000"/>
                  <a:headEnd/>
                  <a:tailEnd/>
                </a:ln>
              </p:spPr>
              <p:txBody>
                <a:bodyPr/>
                <a:lstStyle/>
                <a:p>
                  <a:pPr algn="ctr"/>
                  <a:endParaRPr lang="en-US" sz="1000"/>
                </a:p>
              </p:txBody>
            </p:sp>
            <p:grpSp>
              <p:nvGrpSpPr>
                <p:cNvPr id="5" name="Group 23"/>
                <p:cNvGrpSpPr>
                  <a:grpSpLocks/>
                </p:cNvGrpSpPr>
                <p:nvPr/>
              </p:nvGrpSpPr>
              <p:grpSpPr bwMode="auto">
                <a:xfrm>
                  <a:off x="7632" y="6480"/>
                  <a:ext cx="93" cy="1152"/>
                  <a:chOff x="5523" y="5085"/>
                  <a:chExt cx="93" cy="1152"/>
                </a:xfrm>
              </p:grpSpPr>
              <p:sp>
                <p:nvSpPr>
                  <p:cNvPr id="51224" name="Line 24"/>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25" name="Line 25"/>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nvGrpSpPr>
                <p:cNvPr id="6" name="Group 26"/>
                <p:cNvGrpSpPr>
                  <a:grpSpLocks/>
                </p:cNvGrpSpPr>
                <p:nvPr/>
              </p:nvGrpSpPr>
              <p:grpSpPr bwMode="auto">
                <a:xfrm>
                  <a:off x="5523" y="6480"/>
                  <a:ext cx="93" cy="1152"/>
                  <a:chOff x="5523" y="5085"/>
                  <a:chExt cx="93" cy="1152"/>
                </a:xfrm>
              </p:grpSpPr>
              <p:sp>
                <p:nvSpPr>
                  <p:cNvPr id="51227" name="Line 27"/>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28" name="Line 28"/>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grpSp>
            <p:nvGrpSpPr>
              <p:cNvPr id="7" name="Group 29"/>
              <p:cNvGrpSpPr>
                <a:grpSpLocks/>
              </p:cNvGrpSpPr>
              <p:nvPr/>
            </p:nvGrpSpPr>
            <p:grpSpPr bwMode="auto">
              <a:xfrm>
                <a:off x="4737" y="1594"/>
                <a:ext cx="2592" cy="1388"/>
                <a:chOff x="5316" y="6244"/>
                <a:chExt cx="2592" cy="1388"/>
              </a:xfrm>
            </p:grpSpPr>
            <p:sp>
              <p:nvSpPr>
                <p:cNvPr id="51230" name="Rectangle 30"/>
                <p:cNvSpPr>
                  <a:spLocks noChangeArrowheads="1"/>
                </p:cNvSpPr>
                <p:nvPr/>
              </p:nvSpPr>
              <p:spPr bwMode="auto">
                <a:xfrm>
                  <a:off x="5316" y="6244"/>
                  <a:ext cx="2592" cy="230"/>
                </a:xfrm>
                <a:prstGeom prst="rect">
                  <a:avLst/>
                </a:prstGeom>
                <a:solidFill>
                  <a:srgbClr val="FFFFFF"/>
                </a:solidFill>
                <a:ln w="9525">
                  <a:solidFill>
                    <a:srgbClr val="000000"/>
                  </a:solidFill>
                  <a:miter lim="800000"/>
                  <a:headEnd/>
                  <a:tailEnd/>
                </a:ln>
              </p:spPr>
              <p:txBody>
                <a:bodyPr/>
                <a:lstStyle/>
                <a:p>
                  <a:pPr algn="ctr"/>
                  <a:endParaRPr lang="en-US" sz="1000"/>
                </a:p>
              </p:txBody>
            </p:sp>
            <p:grpSp>
              <p:nvGrpSpPr>
                <p:cNvPr id="8" name="Group 31"/>
                <p:cNvGrpSpPr>
                  <a:grpSpLocks/>
                </p:cNvGrpSpPr>
                <p:nvPr/>
              </p:nvGrpSpPr>
              <p:grpSpPr bwMode="auto">
                <a:xfrm>
                  <a:off x="7632" y="6480"/>
                  <a:ext cx="93" cy="1152"/>
                  <a:chOff x="5523" y="5085"/>
                  <a:chExt cx="93" cy="1152"/>
                </a:xfrm>
              </p:grpSpPr>
              <p:sp>
                <p:nvSpPr>
                  <p:cNvPr id="51232" name="Line 32"/>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33" name="Line 33"/>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nvGrpSpPr>
                <p:cNvPr id="9" name="Group 34"/>
                <p:cNvGrpSpPr>
                  <a:grpSpLocks/>
                </p:cNvGrpSpPr>
                <p:nvPr/>
              </p:nvGrpSpPr>
              <p:grpSpPr bwMode="auto">
                <a:xfrm>
                  <a:off x="5523" y="6480"/>
                  <a:ext cx="93" cy="1152"/>
                  <a:chOff x="5523" y="5085"/>
                  <a:chExt cx="93" cy="1152"/>
                </a:xfrm>
              </p:grpSpPr>
              <p:sp>
                <p:nvSpPr>
                  <p:cNvPr id="51235" name="Line 35"/>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36" name="Line 36"/>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grpSp>
            <p:nvGrpSpPr>
              <p:cNvPr id="10" name="Group 37"/>
              <p:cNvGrpSpPr>
                <a:grpSpLocks/>
              </p:cNvGrpSpPr>
              <p:nvPr/>
            </p:nvGrpSpPr>
            <p:grpSpPr bwMode="auto">
              <a:xfrm>
                <a:off x="4737" y="2982"/>
                <a:ext cx="2592" cy="1388"/>
                <a:chOff x="5316" y="6244"/>
                <a:chExt cx="2592" cy="1388"/>
              </a:xfrm>
            </p:grpSpPr>
            <p:sp>
              <p:nvSpPr>
                <p:cNvPr id="51238" name="Rectangle 38"/>
                <p:cNvSpPr>
                  <a:spLocks noChangeArrowheads="1"/>
                </p:cNvSpPr>
                <p:nvPr/>
              </p:nvSpPr>
              <p:spPr bwMode="auto">
                <a:xfrm>
                  <a:off x="5316" y="6244"/>
                  <a:ext cx="2592" cy="230"/>
                </a:xfrm>
                <a:prstGeom prst="rect">
                  <a:avLst/>
                </a:prstGeom>
                <a:solidFill>
                  <a:srgbClr val="FFFFFF"/>
                </a:solidFill>
                <a:ln w="9525">
                  <a:solidFill>
                    <a:srgbClr val="000000"/>
                  </a:solidFill>
                  <a:miter lim="800000"/>
                  <a:headEnd/>
                  <a:tailEnd/>
                </a:ln>
              </p:spPr>
              <p:txBody>
                <a:bodyPr/>
                <a:lstStyle/>
                <a:p>
                  <a:pPr algn="ctr"/>
                  <a:endParaRPr lang="en-US" sz="1000"/>
                </a:p>
              </p:txBody>
            </p:sp>
            <p:grpSp>
              <p:nvGrpSpPr>
                <p:cNvPr id="11" name="Group 39"/>
                <p:cNvGrpSpPr>
                  <a:grpSpLocks/>
                </p:cNvGrpSpPr>
                <p:nvPr/>
              </p:nvGrpSpPr>
              <p:grpSpPr bwMode="auto">
                <a:xfrm>
                  <a:off x="7632" y="6480"/>
                  <a:ext cx="93" cy="1152"/>
                  <a:chOff x="5523" y="5085"/>
                  <a:chExt cx="93" cy="1152"/>
                </a:xfrm>
              </p:grpSpPr>
              <p:sp>
                <p:nvSpPr>
                  <p:cNvPr id="51240" name="Line 40"/>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41" name="Line 41"/>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nvGrpSpPr>
                <p:cNvPr id="12" name="Group 42"/>
                <p:cNvGrpSpPr>
                  <a:grpSpLocks/>
                </p:cNvGrpSpPr>
                <p:nvPr/>
              </p:nvGrpSpPr>
              <p:grpSpPr bwMode="auto">
                <a:xfrm>
                  <a:off x="5523" y="6480"/>
                  <a:ext cx="93" cy="1152"/>
                  <a:chOff x="5523" y="5085"/>
                  <a:chExt cx="93" cy="1152"/>
                </a:xfrm>
              </p:grpSpPr>
              <p:sp>
                <p:nvSpPr>
                  <p:cNvPr id="51243" name="Line 43"/>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44" name="Line 44"/>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grpSp>
            <p:nvGrpSpPr>
              <p:cNvPr id="13" name="Group 45"/>
              <p:cNvGrpSpPr>
                <a:grpSpLocks/>
              </p:cNvGrpSpPr>
              <p:nvPr/>
            </p:nvGrpSpPr>
            <p:grpSpPr bwMode="auto">
              <a:xfrm>
                <a:off x="4737" y="4377"/>
                <a:ext cx="2592" cy="1388"/>
                <a:chOff x="5316" y="6244"/>
                <a:chExt cx="2592" cy="1388"/>
              </a:xfrm>
            </p:grpSpPr>
            <p:sp>
              <p:nvSpPr>
                <p:cNvPr id="51246" name="Rectangle 46"/>
                <p:cNvSpPr>
                  <a:spLocks noChangeArrowheads="1"/>
                </p:cNvSpPr>
                <p:nvPr/>
              </p:nvSpPr>
              <p:spPr bwMode="auto">
                <a:xfrm>
                  <a:off x="5316" y="6244"/>
                  <a:ext cx="2592" cy="230"/>
                </a:xfrm>
                <a:prstGeom prst="rect">
                  <a:avLst/>
                </a:prstGeom>
                <a:solidFill>
                  <a:srgbClr val="FFFFFF"/>
                </a:solidFill>
                <a:ln w="9525">
                  <a:solidFill>
                    <a:srgbClr val="000000"/>
                  </a:solidFill>
                  <a:miter lim="800000"/>
                  <a:headEnd/>
                  <a:tailEnd/>
                </a:ln>
              </p:spPr>
              <p:txBody>
                <a:bodyPr/>
                <a:lstStyle/>
                <a:p>
                  <a:pPr algn="ctr"/>
                  <a:endParaRPr lang="en-US" sz="1000"/>
                </a:p>
              </p:txBody>
            </p:sp>
            <p:grpSp>
              <p:nvGrpSpPr>
                <p:cNvPr id="14" name="Group 47"/>
                <p:cNvGrpSpPr>
                  <a:grpSpLocks/>
                </p:cNvGrpSpPr>
                <p:nvPr/>
              </p:nvGrpSpPr>
              <p:grpSpPr bwMode="auto">
                <a:xfrm>
                  <a:off x="7632" y="6480"/>
                  <a:ext cx="93" cy="1152"/>
                  <a:chOff x="5523" y="5085"/>
                  <a:chExt cx="93" cy="1152"/>
                </a:xfrm>
              </p:grpSpPr>
              <p:sp>
                <p:nvSpPr>
                  <p:cNvPr id="51248" name="Line 48"/>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49" name="Line 49"/>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nvGrpSpPr>
                <p:cNvPr id="15" name="Group 50"/>
                <p:cNvGrpSpPr>
                  <a:grpSpLocks/>
                </p:cNvGrpSpPr>
                <p:nvPr/>
              </p:nvGrpSpPr>
              <p:grpSpPr bwMode="auto">
                <a:xfrm>
                  <a:off x="5523" y="6480"/>
                  <a:ext cx="93" cy="1152"/>
                  <a:chOff x="5523" y="5085"/>
                  <a:chExt cx="93" cy="1152"/>
                </a:xfrm>
              </p:grpSpPr>
              <p:sp>
                <p:nvSpPr>
                  <p:cNvPr id="51251" name="Line 51"/>
                  <p:cNvSpPr>
                    <a:spLocks noChangeShapeType="1"/>
                  </p:cNvSpPr>
                  <p:nvPr/>
                </p:nvSpPr>
                <p:spPr bwMode="auto">
                  <a:xfrm>
                    <a:off x="5523" y="5085"/>
                    <a:ext cx="0" cy="1152"/>
                  </a:xfrm>
                  <a:prstGeom prst="line">
                    <a:avLst/>
                  </a:prstGeom>
                  <a:noFill/>
                  <a:ln w="9525">
                    <a:solidFill>
                      <a:srgbClr val="000000"/>
                    </a:solidFill>
                    <a:round/>
                    <a:headEnd/>
                    <a:tailEnd/>
                  </a:ln>
                </p:spPr>
                <p:txBody>
                  <a:bodyPr/>
                  <a:lstStyle/>
                  <a:p>
                    <a:endParaRPr lang="en-US"/>
                  </a:p>
                </p:txBody>
              </p:sp>
              <p:sp>
                <p:nvSpPr>
                  <p:cNvPr id="51252" name="Line 52"/>
                  <p:cNvSpPr>
                    <a:spLocks noChangeShapeType="1"/>
                  </p:cNvSpPr>
                  <p:nvPr/>
                </p:nvSpPr>
                <p:spPr bwMode="auto">
                  <a:xfrm>
                    <a:off x="5616" y="5085"/>
                    <a:ext cx="0" cy="1152"/>
                  </a:xfrm>
                  <a:prstGeom prst="line">
                    <a:avLst/>
                  </a:prstGeom>
                  <a:noFill/>
                  <a:ln w="9525">
                    <a:solidFill>
                      <a:srgbClr val="000000"/>
                    </a:solidFill>
                    <a:round/>
                    <a:headEnd/>
                    <a:tailEnd/>
                  </a:ln>
                </p:spPr>
                <p:txBody>
                  <a:bodyPr/>
                  <a:lstStyle/>
                  <a:p>
                    <a:endParaRPr lang="en-US"/>
                  </a:p>
                </p:txBody>
              </p:sp>
            </p:grpSp>
          </p:grpSp>
          <p:sp>
            <p:nvSpPr>
              <p:cNvPr id="51253" name="Line 53"/>
              <p:cNvSpPr>
                <a:spLocks noChangeShapeType="1"/>
              </p:cNvSpPr>
              <p:nvPr/>
            </p:nvSpPr>
            <p:spPr bwMode="auto">
              <a:xfrm>
                <a:off x="7374" y="3111"/>
                <a:ext cx="432" cy="0"/>
              </a:xfrm>
              <a:prstGeom prst="line">
                <a:avLst/>
              </a:prstGeom>
              <a:noFill/>
              <a:ln w="9525">
                <a:solidFill>
                  <a:srgbClr val="000000"/>
                </a:solidFill>
                <a:round/>
                <a:headEnd/>
                <a:tailEnd type="stealth" w="sm" len="lg"/>
              </a:ln>
            </p:spPr>
            <p:txBody>
              <a:bodyPr/>
              <a:lstStyle/>
              <a:p>
                <a:endParaRPr lang="en-US"/>
              </a:p>
            </p:txBody>
          </p:sp>
          <p:sp>
            <p:nvSpPr>
              <p:cNvPr id="51254" name="Line 54"/>
              <p:cNvSpPr>
                <a:spLocks noChangeShapeType="1"/>
              </p:cNvSpPr>
              <p:nvPr/>
            </p:nvSpPr>
            <p:spPr bwMode="auto">
              <a:xfrm>
                <a:off x="7374" y="1701"/>
                <a:ext cx="432" cy="0"/>
              </a:xfrm>
              <a:prstGeom prst="line">
                <a:avLst/>
              </a:prstGeom>
              <a:noFill/>
              <a:ln w="9525">
                <a:solidFill>
                  <a:srgbClr val="000000"/>
                </a:solidFill>
                <a:round/>
                <a:headEnd/>
                <a:tailEnd type="stealth" w="sm" len="lg"/>
              </a:ln>
            </p:spPr>
            <p:txBody>
              <a:bodyPr/>
              <a:lstStyle/>
              <a:p>
                <a:endParaRPr lang="en-US"/>
              </a:p>
            </p:txBody>
          </p:sp>
          <p:sp>
            <p:nvSpPr>
              <p:cNvPr id="51255" name="Line 55"/>
              <p:cNvSpPr>
                <a:spLocks noChangeShapeType="1"/>
              </p:cNvSpPr>
              <p:nvPr/>
            </p:nvSpPr>
            <p:spPr bwMode="auto">
              <a:xfrm>
                <a:off x="7374" y="4491"/>
                <a:ext cx="432" cy="0"/>
              </a:xfrm>
              <a:prstGeom prst="line">
                <a:avLst/>
              </a:prstGeom>
              <a:noFill/>
              <a:ln w="9525">
                <a:solidFill>
                  <a:srgbClr val="000000"/>
                </a:solidFill>
                <a:round/>
                <a:headEnd/>
                <a:tailEnd type="stealth" w="sm" len="lg"/>
              </a:ln>
            </p:spPr>
            <p:txBody>
              <a:bodyPr/>
              <a:lstStyle/>
              <a:p>
                <a:endParaRPr lang="en-US"/>
              </a:p>
            </p:txBody>
          </p:sp>
          <p:grpSp>
            <p:nvGrpSpPr>
              <p:cNvPr id="16" name="Group 56"/>
              <p:cNvGrpSpPr>
                <a:grpSpLocks/>
              </p:cNvGrpSpPr>
              <p:nvPr/>
            </p:nvGrpSpPr>
            <p:grpSpPr bwMode="auto">
              <a:xfrm>
                <a:off x="7392" y="5606"/>
                <a:ext cx="843" cy="484"/>
                <a:chOff x="7968" y="6095"/>
                <a:chExt cx="843" cy="484"/>
              </a:xfrm>
            </p:grpSpPr>
            <p:sp>
              <p:nvSpPr>
                <p:cNvPr id="51257" name="Line 57"/>
                <p:cNvSpPr>
                  <a:spLocks noChangeShapeType="1"/>
                </p:cNvSpPr>
                <p:nvPr/>
              </p:nvSpPr>
              <p:spPr bwMode="auto">
                <a:xfrm>
                  <a:off x="7968" y="6366"/>
                  <a:ext cx="432" cy="0"/>
                </a:xfrm>
                <a:prstGeom prst="line">
                  <a:avLst/>
                </a:prstGeom>
                <a:noFill/>
                <a:ln w="9525">
                  <a:solidFill>
                    <a:srgbClr val="000000"/>
                  </a:solidFill>
                  <a:round/>
                  <a:headEnd/>
                  <a:tailEnd type="stealth" w="sm" len="lg"/>
                </a:ln>
              </p:spPr>
              <p:txBody>
                <a:bodyPr/>
                <a:lstStyle/>
                <a:p>
                  <a:endParaRPr lang="en-US"/>
                </a:p>
              </p:txBody>
            </p:sp>
            <p:sp>
              <p:nvSpPr>
                <p:cNvPr id="51258" name="Text Box 58"/>
                <p:cNvSpPr txBox="1">
                  <a:spLocks noChangeArrowheads="1"/>
                </p:cNvSpPr>
                <p:nvPr/>
              </p:nvSpPr>
              <p:spPr bwMode="auto">
                <a:xfrm>
                  <a:off x="8283" y="6095"/>
                  <a:ext cx="528" cy="484"/>
                </a:xfrm>
                <a:prstGeom prst="rect">
                  <a:avLst/>
                </a:prstGeom>
                <a:noFill/>
                <a:ln w="9525">
                  <a:noFill/>
                  <a:miter lim="800000"/>
                  <a:headEnd/>
                  <a:tailEnd/>
                </a:ln>
              </p:spPr>
              <p:txBody>
                <a:bodyPr/>
                <a:lstStyle/>
                <a:p>
                  <a:endParaRPr lang="en-US" sz="1000" baseline="-25000"/>
                </a:p>
              </p:txBody>
            </p:sp>
          </p:grpSp>
          <p:sp>
            <p:nvSpPr>
              <p:cNvPr id="51259" name="Text Box 59"/>
              <p:cNvSpPr txBox="1">
                <a:spLocks noChangeArrowheads="1"/>
              </p:cNvSpPr>
              <p:nvPr/>
            </p:nvSpPr>
            <p:spPr bwMode="auto">
              <a:xfrm>
                <a:off x="7701" y="4239"/>
                <a:ext cx="567" cy="484"/>
              </a:xfrm>
              <a:prstGeom prst="rect">
                <a:avLst/>
              </a:prstGeom>
              <a:noFill/>
              <a:ln w="9525">
                <a:noFill/>
                <a:miter lim="800000"/>
                <a:headEnd/>
                <a:tailEnd/>
              </a:ln>
            </p:spPr>
            <p:txBody>
              <a:bodyPr/>
              <a:lstStyle/>
              <a:p>
                <a:endParaRPr lang="en-US" sz="1000"/>
              </a:p>
            </p:txBody>
          </p:sp>
          <p:sp>
            <p:nvSpPr>
              <p:cNvPr id="51260" name="Text Box 60"/>
              <p:cNvSpPr txBox="1">
                <a:spLocks noChangeArrowheads="1"/>
              </p:cNvSpPr>
              <p:nvPr/>
            </p:nvSpPr>
            <p:spPr bwMode="auto">
              <a:xfrm>
                <a:off x="7692" y="1440"/>
                <a:ext cx="608" cy="504"/>
              </a:xfrm>
              <a:prstGeom prst="rect">
                <a:avLst/>
              </a:prstGeom>
              <a:noFill/>
              <a:ln w="9525">
                <a:noFill/>
                <a:miter lim="800000"/>
                <a:headEnd/>
                <a:tailEnd/>
              </a:ln>
            </p:spPr>
            <p:txBody>
              <a:bodyPr/>
              <a:lstStyle/>
              <a:p>
                <a:endParaRPr lang="en-US" sz="1000"/>
              </a:p>
            </p:txBody>
          </p:sp>
          <p:sp>
            <p:nvSpPr>
              <p:cNvPr id="51261" name="Text Box 61"/>
              <p:cNvSpPr txBox="1">
                <a:spLocks noChangeArrowheads="1"/>
              </p:cNvSpPr>
              <p:nvPr/>
            </p:nvSpPr>
            <p:spPr bwMode="auto">
              <a:xfrm>
                <a:off x="5745" y="5625"/>
                <a:ext cx="591" cy="570"/>
              </a:xfrm>
              <a:prstGeom prst="rect">
                <a:avLst/>
              </a:prstGeom>
              <a:noFill/>
              <a:ln w="9525">
                <a:noFill/>
                <a:miter lim="800000"/>
                <a:headEnd/>
                <a:tailEnd/>
              </a:ln>
            </p:spPr>
            <p:txBody>
              <a:bodyPr/>
              <a:lstStyle/>
              <a:p>
                <a:r>
                  <a:rPr lang="en-US" sz="1200" i="1"/>
                  <a:t>m</a:t>
                </a:r>
                <a:r>
                  <a:rPr lang="en-US" sz="1200" i="1" baseline="-25000"/>
                  <a:t>1</a:t>
                </a:r>
                <a:endParaRPr lang="en-US" sz="1000" baseline="-25000"/>
              </a:p>
            </p:txBody>
          </p:sp>
          <p:sp>
            <p:nvSpPr>
              <p:cNvPr id="51262" name="Text Box 62"/>
              <p:cNvSpPr txBox="1">
                <a:spLocks noChangeArrowheads="1"/>
              </p:cNvSpPr>
              <p:nvPr/>
            </p:nvSpPr>
            <p:spPr bwMode="auto">
              <a:xfrm>
                <a:off x="5760" y="4224"/>
                <a:ext cx="576" cy="576"/>
              </a:xfrm>
              <a:prstGeom prst="rect">
                <a:avLst/>
              </a:prstGeom>
              <a:noFill/>
              <a:ln w="9525">
                <a:noFill/>
                <a:miter lim="800000"/>
                <a:headEnd/>
                <a:tailEnd/>
              </a:ln>
            </p:spPr>
            <p:txBody>
              <a:bodyPr/>
              <a:lstStyle/>
              <a:p>
                <a:r>
                  <a:rPr lang="en-US" sz="1200" i="1"/>
                  <a:t>m</a:t>
                </a:r>
                <a:r>
                  <a:rPr lang="en-US" sz="1000" i="1" baseline="-25000"/>
                  <a:t>2</a:t>
                </a:r>
                <a:endParaRPr lang="en-US" sz="1000" baseline="-25000"/>
              </a:p>
            </p:txBody>
          </p:sp>
          <p:sp>
            <p:nvSpPr>
              <p:cNvPr id="51263" name="Text Box 63"/>
              <p:cNvSpPr txBox="1">
                <a:spLocks noChangeArrowheads="1"/>
              </p:cNvSpPr>
              <p:nvPr/>
            </p:nvSpPr>
            <p:spPr bwMode="auto">
              <a:xfrm>
                <a:off x="5760" y="1467"/>
                <a:ext cx="720" cy="432"/>
              </a:xfrm>
              <a:prstGeom prst="rect">
                <a:avLst/>
              </a:prstGeom>
              <a:noFill/>
              <a:ln w="9525">
                <a:noFill/>
                <a:miter lim="800000"/>
                <a:headEnd/>
                <a:tailEnd/>
              </a:ln>
            </p:spPr>
            <p:txBody>
              <a:bodyPr/>
              <a:lstStyle/>
              <a:p>
                <a:r>
                  <a:rPr lang="en-US" sz="1200" i="1"/>
                  <a:t>m</a:t>
                </a:r>
                <a:r>
                  <a:rPr lang="en-US" sz="1000" i="1" baseline="-25000"/>
                  <a:t>N</a:t>
                </a:r>
                <a:endParaRPr lang="en-US" sz="1000" baseline="-25000"/>
              </a:p>
            </p:txBody>
          </p:sp>
          <p:sp>
            <p:nvSpPr>
              <p:cNvPr id="51264" name="Text Box 64"/>
              <p:cNvSpPr txBox="1">
                <a:spLocks noChangeArrowheads="1"/>
              </p:cNvSpPr>
              <p:nvPr/>
            </p:nvSpPr>
            <p:spPr bwMode="auto">
              <a:xfrm>
                <a:off x="4941" y="6408"/>
                <a:ext cx="576" cy="432"/>
              </a:xfrm>
              <a:prstGeom prst="rect">
                <a:avLst/>
              </a:prstGeom>
              <a:noFill/>
              <a:ln w="9525">
                <a:noFill/>
                <a:miter lim="800000"/>
                <a:headEnd/>
                <a:tailEnd/>
              </a:ln>
            </p:spPr>
            <p:txBody>
              <a:bodyPr/>
              <a:lstStyle/>
              <a:p>
                <a:r>
                  <a:rPr lang="en-US" sz="1200" i="1"/>
                  <a:t>k</a:t>
                </a:r>
                <a:r>
                  <a:rPr lang="en-US" sz="1200" i="1" baseline="-25000"/>
                  <a:t>1</a:t>
                </a:r>
                <a:endParaRPr lang="en-US" sz="1200" baseline="-25000"/>
              </a:p>
            </p:txBody>
          </p:sp>
          <p:sp>
            <p:nvSpPr>
              <p:cNvPr id="51265" name="Text Box 65"/>
              <p:cNvSpPr txBox="1">
                <a:spLocks noChangeArrowheads="1"/>
              </p:cNvSpPr>
              <p:nvPr/>
            </p:nvSpPr>
            <p:spPr bwMode="auto">
              <a:xfrm>
                <a:off x="4962" y="2163"/>
                <a:ext cx="624" cy="624"/>
              </a:xfrm>
              <a:prstGeom prst="rect">
                <a:avLst/>
              </a:prstGeom>
              <a:noFill/>
              <a:ln w="9525">
                <a:noFill/>
                <a:miter lim="800000"/>
                <a:headEnd/>
                <a:tailEnd/>
              </a:ln>
            </p:spPr>
            <p:txBody>
              <a:bodyPr/>
              <a:lstStyle/>
              <a:p>
                <a:r>
                  <a:rPr lang="en-US" sz="1200" i="1"/>
                  <a:t>k</a:t>
                </a:r>
                <a:r>
                  <a:rPr lang="en-US" sz="1200" i="1" baseline="-25000"/>
                  <a:t>N</a:t>
                </a:r>
                <a:endParaRPr lang="en-US" sz="1200" baseline="-25000"/>
              </a:p>
            </p:txBody>
          </p:sp>
          <p:sp>
            <p:nvSpPr>
              <p:cNvPr id="51266" name="Text Box 66"/>
              <p:cNvSpPr txBox="1">
                <a:spLocks noChangeArrowheads="1"/>
              </p:cNvSpPr>
              <p:nvPr/>
            </p:nvSpPr>
            <p:spPr bwMode="auto">
              <a:xfrm>
                <a:off x="4980" y="4983"/>
                <a:ext cx="576" cy="432"/>
              </a:xfrm>
              <a:prstGeom prst="rect">
                <a:avLst/>
              </a:prstGeom>
              <a:noFill/>
              <a:ln w="9525">
                <a:noFill/>
                <a:miter lim="800000"/>
                <a:headEnd/>
                <a:tailEnd/>
              </a:ln>
            </p:spPr>
            <p:txBody>
              <a:bodyPr/>
              <a:lstStyle/>
              <a:p>
                <a:r>
                  <a:rPr lang="en-US" sz="1200" i="1"/>
                  <a:t>k</a:t>
                </a:r>
                <a:r>
                  <a:rPr lang="en-US" sz="1200" i="1" baseline="-25000"/>
                  <a:t>2</a:t>
                </a:r>
                <a:endParaRPr lang="en-US" sz="1200" baseline="-25000"/>
              </a:p>
            </p:txBody>
          </p:sp>
        </p:grpSp>
        <p:graphicFrame>
          <p:nvGraphicFramePr>
            <p:cNvPr id="51267" name="Object 67"/>
            <p:cNvGraphicFramePr>
              <a:graphicFrameLocks noChangeAspect="1"/>
            </p:cNvGraphicFramePr>
            <p:nvPr/>
          </p:nvGraphicFramePr>
          <p:xfrm>
            <a:off x="2160" y="1929"/>
            <a:ext cx="103" cy="135"/>
          </p:xfrm>
          <a:graphic>
            <a:graphicData uri="http://schemas.openxmlformats.org/presentationml/2006/ole">
              <p:oleObj spid="_x0000_s10247" name="Equation" r:id="rId3" imgW="164880" imgH="215640" progId="Equation.3">
                <p:embed/>
              </p:oleObj>
            </a:graphicData>
          </a:graphic>
        </p:graphicFrame>
        <p:graphicFrame>
          <p:nvGraphicFramePr>
            <p:cNvPr id="51268" name="Object 68"/>
            <p:cNvGraphicFramePr>
              <a:graphicFrameLocks noChangeAspect="1"/>
            </p:cNvGraphicFramePr>
            <p:nvPr/>
          </p:nvGraphicFramePr>
          <p:xfrm>
            <a:off x="2160" y="2592"/>
            <a:ext cx="95" cy="135"/>
          </p:xfrm>
          <a:graphic>
            <a:graphicData uri="http://schemas.openxmlformats.org/presentationml/2006/ole">
              <p:oleObj spid="_x0000_s10248" name="Equation" r:id="rId4" imgW="152280" imgH="215640" progId="Equation.3">
                <p:embed/>
              </p:oleObj>
            </a:graphicData>
          </a:graphic>
        </p:graphicFrame>
        <p:graphicFrame>
          <p:nvGraphicFramePr>
            <p:cNvPr id="51269" name="Object 69"/>
            <p:cNvGraphicFramePr>
              <a:graphicFrameLocks noChangeAspect="1"/>
            </p:cNvGraphicFramePr>
            <p:nvPr/>
          </p:nvGraphicFramePr>
          <p:xfrm>
            <a:off x="2304" y="3168"/>
            <a:ext cx="111" cy="151"/>
          </p:xfrm>
          <a:graphic>
            <a:graphicData uri="http://schemas.openxmlformats.org/presentationml/2006/ole">
              <p:oleObj spid="_x0000_s10249" name="Equation" r:id="rId5" imgW="177480" imgH="241200" progId="Equation.3">
                <p:embed/>
              </p:oleObj>
            </a:graphicData>
          </a:graphic>
        </p:graphicFrame>
        <p:graphicFrame>
          <p:nvGraphicFramePr>
            <p:cNvPr id="51270" name="Object 70"/>
            <p:cNvGraphicFramePr>
              <a:graphicFrameLocks noChangeAspect="1"/>
            </p:cNvGraphicFramePr>
            <p:nvPr/>
          </p:nvGraphicFramePr>
          <p:xfrm>
            <a:off x="2177" y="624"/>
            <a:ext cx="127" cy="144"/>
          </p:xfrm>
          <a:graphic>
            <a:graphicData uri="http://schemas.openxmlformats.org/presentationml/2006/ole">
              <p:oleObj spid="_x0000_s10250" name="Equation" r:id="rId6" imgW="203040" imgH="228600" progId="Equation.3">
                <p:embed/>
              </p:oleObj>
            </a:graphicData>
          </a:graphic>
        </p:graphicFrame>
      </p:grpSp>
      <p:grpSp>
        <p:nvGrpSpPr>
          <p:cNvPr id="17" name="Group 71"/>
          <p:cNvGrpSpPr>
            <a:grpSpLocks/>
          </p:cNvGrpSpPr>
          <p:nvPr/>
        </p:nvGrpSpPr>
        <p:grpSpPr bwMode="auto">
          <a:xfrm>
            <a:off x="4343400" y="1524000"/>
            <a:ext cx="4038600" cy="3733800"/>
            <a:chOff x="3024" y="1296"/>
            <a:chExt cx="1749" cy="1267"/>
          </a:xfrm>
        </p:grpSpPr>
        <p:grpSp>
          <p:nvGrpSpPr>
            <p:cNvPr id="18" name="Group 72"/>
            <p:cNvGrpSpPr>
              <a:grpSpLocks/>
            </p:cNvGrpSpPr>
            <p:nvPr/>
          </p:nvGrpSpPr>
          <p:grpSpPr bwMode="auto">
            <a:xfrm>
              <a:off x="3024" y="1296"/>
              <a:ext cx="1749" cy="1267"/>
              <a:chOff x="3312" y="8583"/>
              <a:chExt cx="4374" cy="3168"/>
            </a:xfrm>
          </p:grpSpPr>
          <p:sp>
            <p:nvSpPr>
              <p:cNvPr id="51273" name="Text Box 73"/>
              <p:cNvSpPr txBox="1">
                <a:spLocks noChangeArrowheads="1"/>
              </p:cNvSpPr>
              <p:nvPr/>
            </p:nvSpPr>
            <p:spPr bwMode="auto">
              <a:xfrm>
                <a:off x="4986" y="11319"/>
                <a:ext cx="2700" cy="432"/>
              </a:xfrm>
              <a:prstGeom prst="rect">
                <a:avLst/>
              </a:prstGeom>
              <a:noFill/>
              <a:ln w="9525">
                <a:noFill/>
                <a:miter lim="800000"/>
                <a:headEnd/>
                <a:tailEnd/>
              </a:ln>
            </p:spPr>
            <p:txBody>
              <a:bodyPr/>
              <a:lstStyle/>
              <a:p>
                <a:r>
                  <a:rPr lang="en-US" sz="1200"/>
                  <a:t>(b) Free body diagram</a:t>
                </a:r>
                <a:endParaRPr lang="en-US"/>
              </a:p>
            </p:txBody>
          </p:sp>
          <p:sp>
            <p:nvSpPr>
              <p:cNvPr id="51274" name="Text Box 74"/>
              <p:cNvSpPr txBox="1">
                <a:spLocks noChangeArrowheads="1"/>
              </p:cNvSpPr>
              <p:nvPr/>
            </p:nvSpPr>
            <p:spPr bwMode="auto">
              <a:xfrm>
                <a:off x="3381" y="9544"/>
                <a:ext cx="1488" cy="524"/>
              </a:xfrm>
              <a:prstGeom prst="rect">
                <a:avLst/>
              </a:prstGeom>
              <a:noFill/>
              <a:ln w="9525">
                <a:noFill/>
                <a:miter lim="800000"/>
                <a:headEnd/>
                <a:tailEnd/>
              </a:ln>
            </p:spPr>
            <p:txBody>
              <a:bodyPr/>
              <a:lstStyle/>
              <a:p>
                <a:endParaRPr lang="en-US" sz="1000"/>
              </a:p>
            </p:txBody>
          </p:sp>
          <p:sp>
            <p:nvSpPr>
              <p:cNvPr id="51275" name="Rectangle 75"/>
              <p:cNvSpPr>
                <a:spLocks noChangeArrowheads="1"/>
              </p:cNvSpPr>
              <p:nvPr/>
            </p:nvSpPr>
            <p:spPr bwMode="auto">
              <a:xfrm>
                <a:off x="4752" y="9864"/>
                <a:ext cx="2736" cy="328"/>
              </a:xfrm>
              <a:prstGeom prst="rect">
                <a:avLst/>
              </a:prstGeom>
              <a:solidFill>
                <a:srgbClr val="FFFFFF"/>
              </a:solidFill>
              <a:ln w="9525">
                <a:solidFill>
                  <a:srgbClr val="000000"/>
                </a:solidFill>
                <a:miter lim="800000"/>
                <a:headEnd/>
                <a:tailEnd/>
              </a:ln>
            </p:spPr>
            <p:txBody>
              <a:bodyPr/>
              <a:lstStyle/>
              <a:p>
                <a:pPr algn="ctr"/>
                <a:endParaRPr lang="en-US" sz="1200"/>
              </a:p>
            </p:txBody>
          </p:sp>
          <p:sp>
            <p:nvSpPr>
              <p:cNvPr id="51276" name="Line 76"/>
              <p:cNvSpPr>
                <a:spLocks noChangeShapeType="1"/>
              </p:cNvSpPr>
              <p:nvPr/>
            </p:nvSpPr>
            <p:spPr bwMode="auto">
              <a:xfrm flipH="1">
                <a:off x="5481" y="10623"/>
                <a:ext cx="1296" cy="0"/>
              </a:xfrm>
              <a:prstGeom prst="line">
                <a:avLst/>
              </a:prstGeom>
              <a:noFill/>
              <a:ln w="9525">
                <a:solidFill>
                  <a:srgbClr val="000000"/>
                </a:solidFill>
                <a:round/>
                <a:headEnd/>
                <a:tailEnd type="stealth" w="sm" len="lg"/>
              </a:ln>
            </p:spPr>
            <p:txBody>
              <a:bodyPr/>
              <a:lstStyle/>
              <a:p>
                <a:endParaRPr lang="en-US"/>
              </a:p>
            </p:txBody>
          </p:sp>
          <p:sp>
            <p:nvSpPr>
              <p:cNvPr id="51277" name="Line 77"/>
              <p:cNvSpPr>
                <a:spLocks noChangeShapeType="1"/>
              </p:cNvSpPr>
              <p:nvPr/>
            </p:nvSpPr>
            <p:spPr bwMode="auto">
              <a:xfrm flipH="1">
                <a:off x="5472" y="9592"/>
                <a:ext cx="1296" cy="0"/>
              </a:xfrm>
              <a:prstGeom prst="line">
                <a:avLst/>
              </a:prstGeom>
              <a:noFill/>
              <a:ln w="9525">
                <a:solidFill>
                  <a:srgbClr val="000000"/>
                </a:solidFill>
                <a:round/>
                <a:headEnd/>
                <a:tailEnd type="stealth" w="sm" len="lg"/>
              </a:ln>
            </p:spPr>
            <p:txBody>
              <a:bodyPr/>
              <a:lstStyle/>
              <a:p>
                <a:endParaRPr lang="en-US"/>
              </a:p>
            </p:txBody>
          </p:sp>
          <p:sp>
            <p:nvSpPr>
              <p:cNvPr id="51278" name="Line 78"/>
              <p:cNvSpPr>
                <a:spLocks noChangeShapeType="1"/>
              </p:cNvSpPr>
              <p:nvPr/>
            </p:nvSpPr>
            <p:spPr bwMode="auto">
              <a:xfrm flipH="1">
                <a:off x="5472" y="11169"/>
                <a:ext cx="1296" cy="0"/>
              </a:xfrm>
              <a:prstGeom prst="line">
                <a:avLst/>
              </a:prstGeom>
              <a:noFill/>
              <a:ln w="9525">
                <a:solidFill>
                  <a:srgbClr val="000000"/>
                </a:solidFill>
                <a:round/>
                <a:headEnd/>
                <a:tailEnd type="stealth" w="sm" len="lg"/>
              </a:ln>
            </p:spPr>
            <p:txBody>
              <a:bodyPr/>
              <a:lstStyle/>
              <a:p>
                <a:endParaRPr lang="en-US"/>
              </a:p>
            </p:txBody>
          </p:sp>
          <p:sp>
            <p:nvSpPr>
              <p:cNvPr id="51279" name="Text Box 79"/>
              <p:cNvSpPr txBox="1">
                <a:spLocks noChangeArrowheads="1"/>
              </p:cNvSpPr>
              <p:nvPr/>
            </p:nvSpPr>
            <p:spPr bwMode="auto">
              <a:xfrm>
                <a:off x="5870" y="9876"/>
                <a:ext cx="576" cy="432"/>
              </a:xfrm>
              <a:prstGeom prst="rect">
                <a:avLst/>
              </a:prstGeom>
              <a:noFill/>
              <a:ln w="9525">
                <a:noFill/>
                <a:miter lim="800000"/>
                <a:headEnd/>
                <a:tailEnd/>
              </a:ln>
            </p:spPr>
            <p:txBody>
              <a:bodyPr/>
              <a:lstStyle/>
              <a:p>
                <a:r>
                  <a:rPr lang="en-US" sz="1200" i="1" dirty="0"/>
                  <a:t>m</a:t>
                </a:r>
                <a:r>
                  <a:rPr lang="en-US" sz="1200" i="1" baseline="-25000" dirty="0"/>
                  <a:t>i</a:t>
                </a:r>
                <a:endParaRPr lang="en-US" sz="1200" baseline="-25000" dirty="0"/>
              </a:p>
            </p:txBody>
          </p:sp>
          <p:sp>
            <p:nvSpPr>
              <p:cNvPr id="51280" name="Line 80"/>
              <p:cNvSpPr>
                <a:spLocks noChangeShapeType="1"/>
              </p:cNvSpPr>
              <p:nvPr/>
            </p:nvSpPr>
            <p:spPr bwMode="auto">
              <a:xfrm flipH="1">
                <a:off x="5472" y="9069"/>
                <a:ext cx="1296" cy="0"/>
              </a:xfrm>
              <a:prstGeom prst="line">
                <a:avLst/>
              </a:prstGeom>
              <a:noFill/>
              <a:ln w="9525">
                <a:solidFill>
                  <a:srgbClr val="000000"/>
                </a:solidFill>
                <a:round/>
                <a:headEnd/>
                <a:tailEnd type="stealth" w="sm" len="lg"/>
              </a:ln>
            </p:spPr>
            <p:txBody>
              <a:bodyPr/>
              <a:lstStyle/>
              <a:p>
                <a:endParaRPr lang="en-US"/>
              </a:p>
            </p:txBody>
          </p:sp>
          <p:sp>
            <p:nvSpPr>
              <p:cNvPr id="51281" name="Line 81"/>
              <p:cNvSpPr>
                <a:spLocks noChangeShapeType="1"/>
              </p:cNvSpPr>
              <p:nvPr/>
            </p:nvSpPr>
            <p:spPr bwMode="auto">
              <a:xfrm flipH="1">
                <a:off x="3312" y="10023"/>
                <a:ext cx="1296" cy="0"/>
              </a:xfrm>
              <a:prstGeom prst="line">
                <a:avLst/>
              </a:prstGeom>
              <a:noFill/>
              <a:ln w="9525">
                <a:solidFill>
                  <a:srgbClr val="000000"/>
                </a:solidFill>
                <a:round/>
                <a:headEnd/>
                <a:tailEnd type="stealth" w="sm" len="lg"/>
              </a:ln>
            </p:spPr>
            <p:txBody>
              <a:bodyPr/>
              <a:lstStyle/>
              <a:p>
                <a:endParaRPr lang="en-US"/>
              </a:p>
            </p:txBody>
          </p:sp>
          <p:sp>
            <p:nvSpPr>
              <p:cNvPr id="51282" name="Text Box 82"/>
              <p:cNvSpPr txBox="1">
                <a:spLocks noChangeArrowheads="1"/>
              </p:cNvSpPr>
              <p:nvPr/>
            </p:nvSpPr>
            <p:spPr bwMode="auto">
              <a:xfrm>
                <a:off x="5428" y="8583"/>
                <a:ext cx="1628" cy="504"/>
              </a:xfrm>
              <a:prstGeom prst="rect">
                <a:avLst/>
              </a:prstGeom>
              <a:noFill/>
              <a:ln w="9525">
                <a:noFill/>
                <a:miter lim="800000"/>
                <a:headEnd/>
                <a:tailEnd/>
              </a:ln>
            </p:spPr>
            <p:txBody>
              <a:bodyPr/>
              <a:lstStyle/>
              <a:p>
                <a:endParaRPr lang="en-US" sz="1000"/>
              </a:p>
            </p:txBody>
          </p:sp>
          <p:sp>
            <p:nvSpPr>
              <p:cNvPr id="51283" name="Text Box 83"/>
              <p:cNvSpPr txBox="1">
                <a:spLocks noChangeArrowheads="1"/>
              </p:cNvSpPr>
              <p:nvPr/>
            </p:nvSpPr>
            <p:spPr bwMode="auto">
              <a:xfrm>
                <a:off x="5472" y="10167"/>
                <a:ext cx="1488" cy="504"/>
              </a:xfrm>
              <a:prstGeom prst="rect">
                <a:avLst/>
              </a:prstGeom>
              <a:noFill/>
              <a:ln w="9525">
                <a:noFill/>
                <a:miter lim="800000"/>
                <a:headEnd/>
                <a:tailEnd/>
              </a:ln>
            </p:spPr>
            <p:txBody>
              <a:bodyPr/>
              <a:lstStyle/>
              <a:p>
                <a:endParaRPr lang="en-US" sz="1000"/>
              </a:p>
            </p:txBody>
          </p:sp>
          <p:sp>
            <p:nvSpPr>
              <p:cNvPr id="51284" name="Text Box 84"/>
              <p:cNvSpPr txBox="1">
                <a:spLocks noChangeArrowheads="1"/>
              </p:cNvSpPr>
              <p:nvPr/>
            </p:nvSpPr>
            <p:spPr bwMode="auto">
              <a:xfrm>
                <a:off x="5478" y="10701"/>
                <a:ext cx="1488" cy="504"/>
              </a:xfrm>
              <a:prstGeom prst="rect">
                <a:avLst/>
              </a:prstGeom>
              <a:noFill/>
              <a:ln w="9525">
                <a:noFill/>
                <a:miter lim="800000"/>
                <a:headEnd/>
                <a:tailEnd/>
              </a:ln>
            </p:spPr>
            <p:txBody>
              <a:bodyPr/>
              <a:lstStyle/>
              <a:p>
                <a:endParaRPr lang="en-US" sz="1000"/>
              </a:p>
            </p:txBody>
          </p:sp>
          <p:sp>
            <p:nvSpPr>
              <p:cNvPr id="51285" name="Text Box 85"/>
              <p:cNvSpPr txBox="1">
                <a:spLocks noChangeArrowheads="1"/>
              </p:cNvSpPr>
              <p:nvPr/>
            </p:nvSpPr>
            <p:spPr bwMode="auto">
              <a:xfrm>
                <a:off x="5358" y="9117"/>
                <a:ext cx="1608" cy="504"/>
              </a:xfrm>
              <a:prstGeom prst="rect">
                <a:avLst/>
              </a:prstGeom>
              <a:noFill/>
              <a:ln w="9525">
                <a:noFill/>
                <a:miter lim="800000"/>
                <a:headEnd/>
                <a:tailEnd/>
              </a:ln>
            </p:spPr>
            <p:txBody>
              <a:bodyPr/>
              <a:lstStyle/>
              <a:p>
                <a:endParaRPr lang="en-US" sz="1000"/>
              </a:p>
            </p:txBody>
          </p:sp>
        </p:grpSp>
        <p:graphicFrame>
          <p:nvGraphicFramePr>
            <p:cNvPr id="51286" name="Object 86"/>
            <p:cNvGraphicFramePr>
              <a:graphicFrameLocks noChangeAspect="1"/>
            </p:cNvGraphicFramePr>
            <p:nvPr/>
          </p:nvGraphicFramePr>
          <p:xfrm>
            <a:off x="3857" y="1296"/>
            <a:ext cx="511" cy="144"/>
          </p:xfrm>
          <a:graphic>
            <a:graphicData uri="http://schemas.openxmlformats.org/presentationml/2006/ole">
              <p:oleObj spid="_x0000_s10242" name="Equation" r:id="rId7" imgW="812520" imgH="228600" progId="Equation.3">
                <p:embed/>
              </p:oleObj>
            </a:graphicData>
          </a:graphic>
        </p:graphicFrame>
        <p:graphicFrame>
          <p:nvGraphicFramePr>
            <p:cNvPr id="51287" name="Object 87"/>
            <p:cNvGraphicFramePr>
              <a:graphicFrameLocks noChangeAspect="1"/>
            </p:cNvGraphicFramePr>
            <p:nvPr/>
          </p:nvGraphicFramePr>
          <p:xfrm>
            <a:off x="3953" y="1536"/>
            <a:ext cx="511" cy="144"/>
          </p:xfrm>
          <a:graphic>
            <a:graphicData uri="http://schemas.openxmlformats.org/presentationml/2006/ole">
              <p:oleObj spid="_x0000_s10243" name="Equation" r:id="rId8" imgW="812520" imgH="228600" progId="Equation.3">
                <p:embed/>
              </p:oleObj>
            </a:graphicData>
          </a:graphic>
        </p:graphicFrame>
        <p:graphicFrame>
          <p:nvGraphicFramePr>
            <p:cNvPr id="51288" name="Object 88"/>
            <p:cNvGraphicFramePr>
              <a:graphicFrameLocks noChangeAspect="1"/>
            </p:cNvGraphicFramePr>
            <p:nvPr/>
          </p:nvGraphicFramePr>
          <p:xfrm>
            <a:off x="3913" y="1968"/>
            <a:ext cx="455" cy="144"/>
          </p:xfrm>
          <a:graphic>
            <a:graphicData uri="http://schemas.openxmlformats.org/presentationml/2006/ole">
              <p:oleObj spid="_x0000_s10244" name="Equation" r:id="rId9" imgW="723600" imgH="228600" progId="Equation.3">
                <p:embed/>
              </p:oleObj>
            </a:graphicData>
          </a:graphic>
        </p:graphicFrame>
        <p:graphicFrame>
          <p:nvGraphicFramePr>
            <p:cNvPr id="51289" name="Object 89"/>
            <p:cNvGraphicFramePr>
              <a:graphicFrameLocks noChangeAspect="1"/>
            </p:cNvGraphicFramePr>
            <p:nvPr/>
          </p:nvGraphicFramePr>
          <p:xfrm>
            <a:off x="3888" y="2160"/>
            <a:ext cx="455" cy="144"/>
          </p:xfrm>
          <a:graphic>
            <a:graphicData uri="http://schemas.openxmlformats.org/presentationml/2006/ole">
              <p:oleObj spid="_x0000_s10245" name="Equation" r:id="rId10" imgW="723600" imgH="228600" progId="Equation.3">
                <p:embed/>
              </p:oleObj>
            </a:graphicData>
          </a:graphic>
        </p:graphicFrame>
        <p:graphicFrame>
          <p:nvGraphicFramePr>
            <p:cNvPr id="51290" name="Object 90"/>
            <p:cNvGraphicFramePr>
              <a:graphicFrameLocks noChangeAspect="1"/>
            </p:cNvGraphicFramePr>
            <p:nvPr/>
          </p:nvGraphicFramePr>
          <p:xfrm>
            <a:off x="3049" y="1680"/>
            <a:ext cx="455" cy="151"/>
          </p:xfrm>
          <a:graphic>
            <a:graphicData uri="http://schemas.openxmlformats.org/presentationml/2006/ole">
              <p:oleObj spid="_x0000_s10246" name="Equation" r:id="rId11" imgW="723600" imgH="241200" progId="Equation.3">
                <p:embed/>
              </p:oleObj>
            </a:graphicData>
          </a:graphic>
        </p:graphicFrame>
      </p:grpSp>
      <p:sp>
        <p:nvSpPr>
          <p:cNvPr id="51291" name="Text Box 91"/>
          <p:cNvSpPr txBox="1">
            <a:spLocks noChangeArrowheads="1"/>
          </p:cNvSpPr>
          <p:nvPr/>
        </p:nvSpPr>
        <p:spPr bwMode="auto">
          <a:xfrm>
            <a:off x="381000" y="304800"/>
            <a:ext cx="3584575" cy="762000"/>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sz="4400" u="sng" dirty="0"/>
              <a:t>MDOF System</a:t>
            </a:r>
            <a:endParaRPr lang="en-US" sz="4400" dirty="0"/>
          </a:p>
        </p:txBody>
      </p:sp>
      <p:sp>
        <p:nvSpPr>
          <p:cNvPr id="51292" name="Text Box 92"/>
          <p:cNvSpPr txBox="1">
            <a:spLocks noChangeArrowheads="1"/>
          </p:cNvSpPr>
          <p:nvPr/>
        </p:nvSpPr>
        <p:spPr bwMode="auto">
          <a:xfrm>
            <a:off x="6096000" y="5562600"/>
            <a:ext cx="1436688" cy="457200"/>
          </a:xfrm>
          <a:prstGeom prst="rect">
            <a:avLst/>
          </a:prstGeom>
          <a:noFill/>
          <a:ln w="9525">
            <a:noFill/>
            <a:miter lim="800000"/>
            <a:headEnd/>
            <a:tailEnd/>
          </a:ln>
          <a:effectLst/>
        </p:spPr>
        <p:txBody>
          <a:bodyPr wrap="none">
            <a:spAutoFit/>
          </a:bodyPr>
          <a:lstStyle/>
          <a:p>
            <a:r>
              <a:rPr lang="en-US" dirty="0"/>
              <a:t>Figure 2.4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algn="l"/>
            <a:r>
              <a:rPr lang="en-US" b="1" u="sng" dirty="0">
                <a:cs typeface="Times New Roman" pitchFamily="18" charset="0"/>
              </a:rPr>
              <a:t>Distribution of earthquake forces in multi-story building</a:t>
            </a:r>
            <a:r>
              <a:rPr lang="en-US" b="1" u="sng" dirty="0"/>
              <a:t> </a:t>
            </a:r>
          </a:p>
        </p:txBody>
      </p:sp>
      <p:sp>
        <p:nvSpPr>
          <p:cNvPr id="68611" name="Rectangle 3"/>
          <p:cNvSpPr>
            <a:spLocks noChangeArrowheads="1"/>
          </p:cNvSpPr>
          <p:nvPr/>
        </p:nvSpPr>
        <p:spPr bwMode="auto">
          <a:xfrm>
            <a:off x="2038350" y="1733550"/>
            <a:ext cx="9144000" cy="0"/>
          </a:xfrm>
          <a:prstGeom prst="rect">
            <a:avLst/>
          </a:prstGeom>
          <a:noFill/>
          <a:ln w="9525">
            <a:noFill/>
            <a:miter lim="800000"/>
            <a:headEnd/>
            <a:tailEnd/>
          </a:ln>
          <a:effectLst/>
        </p:spPr>
        <p:txBody>
          <a:bodyPr>
            <a:spAutoFit/>
          </a:bodyPr>
          <a:lstStyle/>
          <a:p>
            <a:endParaRPr lang="en-US"/>
          </a:p>
        </p:txBody>
      </p:sp>
      <p:pic>
        <p:nvPicPr>
          <p:cNvPr id="68612" name="Picture 4" descr="lc3"/>
          <p:cNvPicPr>
            <a:picLocks noChangeAspect="1" noChangeArrowheads="1"/>
          </p:cNvPicPr>
          <p:nvPr/>
        </p:nvPicPr>
        <p:blipFill>
          <a:blip r:embed="rId2"/>
          <a:srcRect/>
          <a:stretch>
            <a:fillRect/>
          </a:stretch>
        </p:blipFill>
        <p:spPr bwMode="auto">
          <a:xfrm>
            <a:off x="1219200" y="1905000"/>
            <a:ext cx="6781800" cy="45386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l"/>
            <a:r>
              <a:rPr lang="en-US" b="1" u="sng" dirty="0"/>
              <a:t>Condition assessment</a:t>
            </a:r>
          </a:p>
        </p:txBody>
      </p:sp>
      <p:sp>
        <p:nvSpPr>
          <p:cNvPr id="114691" name="Rectangle 3"/>
          <p:cNvSpPr>
            <a:spLocks noGrp="1" noChangeArrowheads="1"/>
          </p:cNvSpPr>
          <p:nvPr>
            <p:ph idx="1"/>
          </p:nvPr>
        </p:nvSpPr>
        <p:spPr>
          <a:noFill/>
          <a:ln/>
        </p:spPr>
        <p:txBody>
          <a:bodyPr/>
          <a:lstStyle/>
          <a:p>
            <a:pPr>
              <a:lnSpc>
                <a:spcPct val="90000"/>
              </a:lnSpc>
            </a:pPr>
            <a:r>
              <a:rPr lang="en-US" sz="2800" dirty="0"/>
              <a:t>Tapping by hammer</a:t>
            </a:r>
          </a:p>
          <a:p>
            <a:pPr>
              <a:lnSpc>
                <a:spcPct val="90000"/>
              </a:lnSpc>
            </a:pPr>
            <a:r>
              <a:rPr lang="en-US" sz="2800" dirty="0"/>
              <a:t>Rebound Hammer</a:t>
            </a:r>
          </a:p>
          <a:p>
            <a:pPr>
              <a:lnSpc>
                <a:spcPct val="90000"/>
              </a:lnSpc>
            </a:pPr>
            <a:r>
              <a:rPr lang="en-US" sz="2800" dirty="0"/>
              <a:t>Indentation method</a:t>
            </a:r>
          </a:p>
          <a:p>
            <a:pPr>
              <a:lnSpc>
                <a:spcPct val="90000"/>
              </a:lnSpc>
            </a:pPr>
            <a:r>
              <a:rPr lang="en-US" sz="2800" dirty="0"/>
              <a:t>Ultrasonic Pulse Velocity Transmission Test</a:t>
            </a:r>
          </a:p>
          <a:p>
            <a:pPr>
              <a:lnSpc>
                <a:spcPct val="90000"/>
              </a:lnSpc>
            </a:pPr>
            <a:r>
              <a:rPr lang="en-US" sz="2800" dirty="0" err="1"/>
              <a:t>Covermeter</a:t>
            </a:r>
            <a:r>
              <a:rPr lang="en-US" sz="2800" dirty="0"/>
              <a:t> / </a:t>
            </a:r>
            <a:r>
              <a:rPr lang="en-US" sz="2800" dirty="0" err="1"/>
              <a:t>Pachometer</a:t>
            </a:r>
            <a:endParaRPr lang="en-US" sz="2800" dirty="0"/>
          </a:p>
          <a:p>
            <a:pPr>
              <a:lnSpc>
                <a:spcPct val="90000"/>
              </a:lnSpc>
            </a:pPr>
            <a:r>
              <a:rPr lang="en-US" sz="2800" dirty="0"/>
              <a:t>Radiography</a:t>
            </a:r>
          </a:p>
          <a:p>
            <a:pPr>
              <a:lnSpc>
                <a:spcPct val="90000"/>
              </a:lnSpc>
            </a:pPr>
            <a:r>
              <a:rPr lang="en-US" sz="2800" dirty="0"/>
              <a:t>Chloride Content</a:t>
            </a:r>
          </a:p>
          <a:p>
            <a:pPr>
              <a:lnSpc>
                <a:spcPct val="90000"/>
              </a:lnSpc>
            </a:pPr>
            <a:r>
              <a:rPr lang="en-US" sz="2800" dirty="0"/>
              <a:t>Testing for Depth of Carbonation</a:t>
            </a:r>
          </a:p>
          <a:p>
            <a:pPr>
              <a:lnSpc>
                <a:spcPct val="90000"/>
              </a:lnSpc>
            </a:pPr>
            <a:r>
              <a:rPr lang="en-US" sz="2800" dirty="0"/>
              <a:t>Tests on Concrete Cores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ox(in)">
                                      <p:cBhvr>
                                        <p:cTn id="7" dur="500"/>
                                        <p:tgtEl>
                                          <p:spTgt spid="114691">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animEffect transition="in" filter="box(in)">
                                      <p:cBhvr>
                                        <p:cTn id="11" dur="500"/>
                                        <p:tgtEl>
                                          <p:spTgt spid="114691">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animEffect transition="in" filter="box(in)">
                                      <p:cBhvr>
                                        <p:cTn id="15" dur="500"/>
                                        <p:tgtEl>
                                          <p:spTgt spid="114691">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animEffect transition="in" filter="box(in)">
                                      <p:cBhvr>
                                        <p:cTn id="19" dur="500"/>
                                        <p:tgtEl>
                                          <p:spTgt spid="114691">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animEffect transition="in" filter="box(in)">
                                      <p:cBhvr>
                                        <p:cTn id="23" dur="500"/>
                                        <p:tgtEl>
                                          <p:spTgt spid="114691">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animEffect transition="in" filter="box(in)">
                                      <p:cBhvr>
                                        <p:cTn id="27" dur="500"/>
                                        <p:tgtEl>
                                          <p:spTgt spid="114691">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animEffect transition="in" filter="box(in)">
                                      <p:cBhvr>
                                        <p:cTn id="31" dur="500"/>
                                        <p:tgtEl>
                                          <p:spTgt spid="114691">
                                            <p:txEl>
                                              <p:pRg st="6" end="6"/>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14691">
                                            <p:txEl>
                                              <p:pRg st="7" end="7"/>
                                            </p:txEl>
                                          </p:spTgt>
                                        </p:tgtEl>
                                        <p:attrNameLst>
                                          <p:attrName>style.visibility</p:attrName>
                                        </p:attrNameLst>
                                      </p:cBhvr>
                                      <p:to>
                                        <p:strVal val="visible"/>
                                      </p:to>
                                    </p:set>
                                    <p:animEffect transition="in" filter="box(in)">
                                      <p:cBhvr>
                                        <p:cTn id="35" dur="500"/>
                                        <p:tgtEl>
                                          <p:spTgt spid="114691">
                                            <p:txEl>
                                              <p:pRg st="7" end="7"/>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14691">
                                            <p:txEl>
                                              <p:pRg st="8" end="8"/>
                                            </p:txEl>
                                          </p:spTgt>
                                        </p:tgtEl>
                                        <p:attrNameLst>
                                          <p:attrName>style.visibility</p:attrName>
                                        </p:attrNameLst>
                                      </p:cBhvr>
                                      <p:to>
                                        <p:strVal val="visible"/>
                                      </p:to>
                                    </p:set>
                                    <p:animEffect transition="in" filter="box(in)">
                                      <p:cBhvr>
                                        <p:cTn id="39" dur="500"/>
                                        <p:tgtEl>
                                          <p:spTgt spid="1146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74788" y="88900"/>
            <a:ext cx="5918200" cy="6007100"/>
            <a:chOff x="1528" y="1698"/>
            <a:chExt cx="9321" cy="10660"/>
          </a:xfrm>
        </p:grpSpPr>
        <p:grpSp>
          <p:nvGrpSpPr>
            <p:cNvPr id="3" name="Group 3"/>
            <p:cNvGrpSpPr>
              <a:grpSpLocks/>
            </p:cNvGrpSpPr>
            <p:nvPr/>
          </p:nvGrpSpPr>
          <p:grpSpPr bwMode="auto">
            <a:xfrm>
              <a:off x="1528" y="1698"/>
              <a:ext cx="9232" cy="4786"/>
              <a:chOff x="688" y="1851"/>
              <a:chExt cx="10492" cy="5551"/>
            </a:xfrm>
          </p:grpSpPr>
          <p:grpSp>
            <p:nvGrpSpPr>
              <p:cNvPr id="4" name="Group 4"/>
              <p:cNvGrpSpPr>
                <a:grpSpLocks/>
              </p:cNvGrpSpPr>
              <p:nvPr/>
            </p:nvGrpSpPr>
            <p:grpSpPr bwMode="auto">
              <a:xfrm>
                <a:off x="688" y="1851"/>
                <a:ext cx="4845" cy="5551"/>
                <a:chOff x="688" y="1621"/>
                <a:chExt cx="4845" cy="5551"/>
              </a:xfrm>
            </p:grpSpPr>
            <p:sp>
              <p:nvSpPr>
                <p:cNvPr id="106501" name="Line 5"/>
                <p:cNvSpPr>
                  <a:spLocks noChangeShapeType="1"/>
                </p:cNvSpPr>
                <p:nvPr/>
              </p:nvSpPr>
              <p:spPr bwMode="auto">
                <a:xfrm>
                  <a:off x="2580" y="3118"/>
                  <a:ext cx="1150" cy="0"/>
                </a:xfrm>
                <a:prstGeom prst="line">
                  <a:avLst/>
                </a:prstGeom>
                <a:noFill/>
                <a:ln w="9525">
                  <a:solidFill>
                    <a:srgbClr val="000000"/>
                  </a:solidFill>
                  <a:round/>
                  <a:headEnd/>
                  <a:tailEnd/>
                </a:ln>
              </p:spPr>
              <p:txBody>
                <a:bodyPr/>
                <a:lstStyle/>
                <a:p>
                  <a:endParaRPr lang="en-US"/>
                </a:p>
              </p:txBody>
            </p:sp>
            <p:sp>
              <p:nvSpPr>
                <p:cNvPr id="106502" name="Line 6"/>
                <p:cNvSpPr>
                  <a:spLocks noChangeShapeType="1"/>
                </p:cNvSpPr>
                <p:nvPr/>
              </p:nvSpPr>
              <p:spPr bwMode="auto">
                <a:xfrm>
                  <a:off x="2580" y="3118"/>
                  <a:ext cx="0" cy="2509"/>
                </a:xfrm>
                <a:prstGeom prst="line">
                  <a:avLst/>
                </a:prstGeom>
                <a:noFill/>
                <a:ln w="9525">
                  <a:solidFill>
                    <a:srgbClr val="000000"/>
                  </a:solidFill>
                  <a:round/>
                  <a:headEnd/>
                  <a:tailEnd/>
                </a:ln>
              </p:spPr>
              <p:txBody>
                <a:bodyPr/>
                <a:lstStyle/>
                <a:p>
                  <a:endParaRPr lang="en-US"/>
                </a:p>
              </p:txBody>
            </p:sp>
            <p:sp>
              <p:nvSpPr>
                <p:cNvPr id="106503" name="Line 7"/>
                <p:cNvSpPr>
                  <a:spLocks noChangeShapeType="1"/>
                </p:cNvSpPr>
                <p:nvPr/>
              </p:nvSpPr>
              <p:spPr bwMode="auto">
                <a:xfrm>
                  <a:off x="3730" y="3118"/>
                  <a:ext cx="0" cy="2509"/>
                </a:xfrm>
                <a:prstGeom prst="line">
                  <a:avLst/>
                </a:prstGeom>
                <a:noFill/>
                <a:ln w="9525">
                  <a:solidFill>
                    <a:srgbClr val="000000"/>
                  </a:solidFill>
                  <a:round/>
                  <a:headEnd/>
                  <a:tailEnd/>
                </a:ln>
              </p:spPr>
              <p:txBody>
                <a:bodyPr/>
                <a:lstStyle/>
                <a:p>
                  <a:endParaRPr lang="en-US"/>
                </a:p>
              </p:txBody>
            </p:sp>
            <p:sp>
              <p:nvSpPr>
                <p:cNvPr id="106504" name="Line 8"/>
                <p:cNvSpPr>
                  <a:spLocks noChangeShapeType="1"/>
                </p:cNvSpPr>
                <p:nvPr/>
              </p:nvSpPr>
              <p:spPr bwMode="auto">
                <a:xfrm>
                  <a:off x="2683" y="3266"/>
                  <a:ext cx="0" cy="2212"/>
                </a:xfrm>
                <a:prstGeom prst="line">
                  <a:avLst/>
                </a:prstGeom>
                <a:noFill/>
                <a:ln w="19050">
                  <a:solidFill>
                    <a:srgbClr val="0000FF"/>
                  </a:solidFill>
                  <a:round/>
                  <a:headEnd/>
                  <a:tailEnd/>
                </a:ln>
              </p:spPr>
              <p:txBody>
                <a:bodyPr/>
                <a:lstStyle/>
                <a:p>
                  <a:endParaRPr lang="en-US"/>
                </a:p>
              </p:txBody>
            </p:sp>
            <p:sp>
              <p:nvSpPr>
                <p:cNvPr id="106505" name="Line 9"/>
                <p:cNvSpPr>
                  <a:spLocks noChangeShapeType="1"/>
                </p:cNvSpPr>
                <p:nvPr/>
              </p:nvSpPr>
              <p:spPr bwMode="auto">
                <a:xfrm>
                  <a:off x="3628" y="3266"/>
                  <a:ext cx="0" cy="2212"/>
                </a:xfrm>
                <a:prstGeom prst="line">
                  <a:avLst/>
                </a:prstGeom>
                <a:noFill/>
                <a:ln w="19050">
                  <a:solidFill>
                    <a:srgbClr val="0000FF"/>
                  </a:solidFill>
                  <a:round/>
                  <a:headEnd/>
                  <a:tailEnd/>
                </a:ln>
              </p:spPr>
              <p:txBody>
                <a:bodyPr/>
                <a:lstStyle/>
                <a:p>
                  <a:endParaRPr lang="en-US"/>
                </a:p>
              </p:txBody>
            </p:sp>
            <p:sp>
              <p:nvSpPr>
                <p:cNvPr id="106506" name="Line 10"/>
                <p:cNvSpPr>
                  <a:spLocks noChangeShapeType="1"/>
                </p:cNvSpPr>
                <p:nvPr/>
              </p:nvSpPr>
              <p:spPr bwMode="auto">
                <a:xfrm flipH="1">
                  <a:off x="2683" y="3266"/>
                  <a:ext cx="945" cy="0"/>
                </a:xfrm>
                <a:prstGeom prst="line">
                  <a:avLst/>
                </a:prstGeom>
                <a:noFill/>
                <a:ln w="19050">
                  <a:solidFill>
                    <a:srgbClr val="0000FF"/>
                  </a:solidFill>
                  <a:round/>
                  <a:headEnd/>
                  <a:tailEnd/>
                </a:ln>
              </p:spPr>
              <p:txBody>
                <a:bodyPr/>
                <a:lstStyle/>
                <a:p>
                  <a:endParaRPr lang="en-US"/>
                </a:p>
              </p:txBody>
            </p:sp>
            <p:sp>
              <p:nvSpPr>
                <p:cNvPr id="106507" name="Line 11"/>
                <p:cNvSpPr>
                  <a:spLocks noChangeShapeType="1"/>
                </p:cNvSpPr>
                <p:nvPr/>
              </p:nvSpPr>
              <p:spPr bwMode="auto">
                <a:xfrm>
                  <a:off x="2683" y="5478"/>
                  <a:ext cx="945" cy="0"/>
                </a:xfrm>
                <a:prstGeom prst="line">
                  <a:avLst/>
                </a:prstGeom>
                <a:noFill/>
                <a:ln w="19050">
                  <a:solidFill>
                    <a:srgbClr val="0000FF"/>
                  </a:solidFill>
                  <a:round/>
                  <a:headEnd/>
                  <a:tailEnd/>
                </a:ln>
              </p:spPr>
              <p:txBody>
                <a:bodyPr/>
                <a:lstStyle/>
                <a:p>
                  <a:endParaRPr lang="en-US"/>
                </a:p>
              </p:txBody>
            </p:sp>
            <p:sp>
              <p:nvSpPr>
                <p:cNvPr id="106508" name="Oval 12"/>
                <p:cNvSpPr>
                  <a:spLocks noChangeArrowheads="1"/>
                </p:cNvSpPr>
                <p:nvPr/>
              </p:nvSpPr>
              <p:spPr bwMode="auto">
                <a:xfrm>
                  <a:off x="2683" y="3266"/>
                  <a:ext cx="50" cy="72"/>
                </a:xfrm>
                <a:prstGeom prst="ellipse">
                  <a:avLst/>
                </a:prstGeom>
                <a:solidFill>
                  <a:srgbClr val="FF0000"/>
                </a:solidFill>
                <a:ln w="9525">
                  <a:solidFill>
                    <a:srgbClr val="000000"/>
                  </a:solidFill>
                  <a:round/>
                  <a:headEnd/>
                  <a:tailEnd/>
                </a:ln>
              </p:spPr>
              <p:txBody>
                <a:bodyPr/>
                <a:lstStyle/>
                <a:p>
                  <a:endParaRPr lang="en-US"/>
                </a:p>
              </p:txBody>
            </p:sp>
            <p:sp>
              <p:nvSpPr>
                <p:cNvPr id="106509" name="Oval 13"/>
                <p:cNvSpPr>
                  <a:spLocks noChangeArrowheads="1"/>
                </p:cNvSpPr>
                <p:nvPr/>
              </p:nvSpPr>
              <p:spPr bwMode="auto">
                <a:xfrm>
                  <a:off x="2683" y="4667"/>
                  <a:ext cx="50" cy="74"/>
                </a:xfrm>
                <a:prstGeom prst="ellipse">
                  <a:avLst/>
                </a:prstGeom>
                <a:solidFill>
                  <a:srgbClr val="FF0000"/>
                </a:solidFill>
                <a:ln w="9525">
                  <a:solidFill>
                    <a:srgbClr val="000000"/>
                  </a:solidFill>
                  <a:round/>
                  <a:headEnd/>
                  <a:tailEnd/>
                </a:ln>
              </p:spPr>
              <p:txBody>
                <a:bodyPr/>
                <a:lstStyle/>
                <a:p>
                  <a:endParaRPr lang="en-US"/>
                </a:p>
              </p:txBody>
            </p:sp>
            <p:sp>
              <p:nvSpPr>
                <p:cNvPr id="106510" name="Oval 14"/>
                <p:cNvSpPr>
                  <a:spLocks noChangeArrowheads="1"/>
                </p:cNvSpPr>
                <p:nvPr/>
              </p:nvSpPr>
              <p:spPr bwMode="auto">
                <a:xfrm>
                  <a:off x="3578" y="4667"/>
                  <a:ext cx="50" cy="74"/>
                </a:xfrm>
                <a:prstGeom prst="ellipse">
                  <a:avLst/>
                </a:prstGeom>
                <a:solidFill>
                  <a:srgbClr val="FF0000"/>
                </a:solidFill>
                <a:ln w="9525">
                  <a:solidFill>
                    <a:srgbClr val="000000"/>
                  </a:solidFill>
                  <a:round/>
                  <a:headEnd/>
                  <a:tailEnd/>
                </a:ln>
              </p:spPr>
              <p:txBody>
                <a:bodyPr/>
                <a:lstStyle/>
                <a:p>
                  <a:endParaRPr lang="en-US"/>
                </a:p>
              </p:txBody>
            </p:sp>
            <p:sp>
              <p:nvSpPr>
                <p:cNvPr id="106511" name="Oval 15"/>
                <p:cNvSpPr>
                  <a:spLocks noChangeArrowheads="1"/>
                </p:cNvSpPr>
                <p:nvPr/>
              </p:nvSpPr>
              <p:spPr bwMode="auto">
                <a:xfrm>
                  <a:off x="2683" y="3892"/>
                  <a:ext cx="50" cy="75"/>
                </a:xfrm>
                <a:prstGeom prst="ellipse">
                  <a:avLst/>
                </a:prstGeom>
                <a:solidFill>
                  <a:srgbClr val="FF0000"/>
                </a:solidFill>
                <a:ln w="9525">
                  <a:solidFill>
                    <a:srgbClr val="000000"/>
                  </a:solidFill>
                  <a:round/>
                  <a:headEnd/>
                  <a:tailEnd/>
                </a:ln>
              </p:spPr>
              <p:txBody>
                <a:bodyPr/>
                <a:lstStyle/>
                <a:p>
                  <a:endParaRPr lang="en-US"/>
                </a:p>
              </p:txBody>
            </p:sp>
            <p:sp>
              <p:nvSpPr>
                <p:cNvPr id="106512" name="Oval 16"/>
                <p:cNvSpPr>
                  <a:spLocks noChangeArrowheads="1"/>
                </p:cNvSpPr>
                <p:nvPr/>
              </p:nvSpPr>
              <p:spPr bwMode="auto">
                <a:xfrm>
                  <a:off x="3578" y="3892"/>
                  <a:ext cx="50" cy="75"/>
                </a:xfrm>
                <a:prstGeom prst="ellipse">
                  <a:avLst/>
                </a:prstGeom>
                <a:solidFill>
                  <a:srgbClr val="FF0000"/>
                </a:solidFill>
                <a:ln w="9525">
                  <a:solidFill>
                    <a:srgbClr val="000000"/>
                  </a:solidFill>
                  <a:round/>
                  <a:headEnd/>
                  <a:tailEnd/>
                </a:ln>
              </p:spPr>
              <p:txBody>
                <a:bodyPr/>
                <a:lstStyle/>
                <a:p>
                  <a:endParaRPr lang="en-US"/>
                </a:p>
              </p:txBody>
            </p:sp>
            <p:sp>
              <p:nvSpPr>
                <p:cNvPr id="106513" name="Oval 17"/>
                <p:cNvSpPr>
                  <a:spLocks noChangeArrowheads="1"/>
                </p:cNvSpPr>
                <p:nvPr/>
              </p:nvSpPr>
              <p:spPr bwMode="auto">
                <a:xfrm>
                  <a:off x="2683" y="5406"/>
                  <a:ext cx="50" cy="72"/>
                </a:xfrm>
                <a:prstGeom prst="ellipse">
                  <a:avLst/>
                </a:prstGeom>
                <a:solidFill>
                  <a:srgbClr val="FF0000"/>
                </a:solidFill>
                <a:ln w="9525">
                  <a:solidFill>
                    <a:srgbClr val="000000"/>
                  </a:solidFill>
                  <a:round/>
                  <a:headEnd/>
                  <a:tailEnd/>
                </a:ln>
              </p:spPr>
              <p:txBody>
                <a:bodyPr/>
                <a:lstStyle/>
                <a:p>
                  <a:endParaRPr lang="en-US"/>
                </a:p>
              </p:txBody>
            </p:sp>
            <p:sp>
              <p:nvSpPr>
                <p:cNvPr id="106514" name="Oval 18"/>
                <p:cNvSpPr>
                  <a:spLocks noChangeArrowheads="1"/>
                </p:cNvSpPr>
                <p:nvPr/>
              </p:nvSpPr>
              <p:spPr bwMode="auto">
                <a:xfrm>
                  <a:off x="3578" y="5406"/>
                  <a:ext cx="50" cy="72"/>
                </a:xfrm>
                <a:prstGeom prst="ellipse">
                  <a:avLst/>
                </a:prstGeom>
                <a:solidFill>
                  <a:srgbClr val="FF0000"/>
                </a:solidFill>
                <a:ln w="9525">
                  <a:solidFill>
                    <a:srgbClr val="000000"/>
                  </a:solidFill>
                  <a:round/>
                  <a:headEnd/>
                  <a:tailEnd/>
                </a:ln>
              </p:spPr>
              <p:txBody>
                <a:bodyPr/>
                <a:lstStyle/>
                <a:p>
                  <a:endParaRPr lang="en-US"/>
                </a:p>
              </p:txBody>
            </p:sp>
            <p:sp>
              <p:nvSpPr>
                <p:cNvPr id="106515" name="Oval 19"/>
                <p:cNvSpPr>
                  <a:spLocks noChangeArrowheads="1"/>
                </p:cNvSpPr>
                <p:nvPr/>
              </p:nvSpPr>
              <p:spPr bwMode="auto">
                <a:xfrm>
                  <a:off x="3578" y="3266"/>
                  <a:ext cx="50" cy="72"/>
                </a:xfrm>
                <a:prstGeom prst="ellipse">
                  <a:avLst/>
                </a:prstGeom>
                <a:solidFill>
                  <a:srgbClr val="FF0000"/>
                </a:solidFill>
                <a:ln w="9525">
                  <a:solidFill>
                    <a:srgbClr val="000000"/>
                  </a:solidFill>
                  <a:round/>
                  <a:headEnd/>
                  <a:tailEnd/>
                </a:ln>
              </p:spPr>
              <p:txBody>
                <a:bodyPr/>
                <a:lstStyle/>
                <a:p>
                  <a:endParaRPr lang="en-US"/>
                </a:p>
              </p:txBody>
            </p:sp>
            <p:sp>
              <p:nvSpPr>
                <p:cNvPr id="106516" name="Line 20"/>
                <p:cNvSpPr>
                  <a:spLocks noChangeShapeType="1"/>
                </p:cNvSpPr>
                <p:nvPr/>
              </p:nvSpPr>
              <p:spPr bwMode="auto">
                <a:xfrm flipV="1">
                  <a:off x="2580" y="1678"/>
                  <a:ext cx="0" cy="1440"/>
                </a:xfrm>
                <a:prstGeom prst="line">
                  <a:avLst/>
                </a:prstGeom>
                <a:noFill/>
                <a:ln w="9525">
                  <a:solidFill>
                    <a:srgbClr val="000000"/>
                  </a:solidFill>
                  <a:round/>
                  <a:headEnd/>
                  <a:tailEnd/>
                </a:ln>
              </p:spPr>
              <p:txBody>
                <a:bodyPr/>
                <a:lstStyle/>
                <a:p>
                  <a:endParaRPr lang="en-US"/>
                </a:p>
              </p:txBody>
            </p:sp>
            <p:sp>
              <p:nvSpPr>
                <p:cNvPr id="106517" name="Line 21"/>
                <p:cNvSpPr>
                  <a:spLocks noChangeShapeType="1"/>
                </p:cNvSpPr>
                <p:nvPr/>
              </p:nvSpPr>
              <p:spPr bwMode="auto">
                <a:xfrm flipV="1">
                  <a:off x="3730" y="1678"/>
                  <a:ext cx="0" cy="1440"/>
                </a:xfrm>
                <a:prstGeom prst="line">
                  <a:avLst/>
                </a:prstGeom>
                <a:noFill/>
                <a:ln w="9525">
                  <a:solidFill>
                    <a:srgbClr val="000000"/>
                  </a:solidFill>
                  <a:round/>
                  <a:headEnd/>
                  <a:tailEnd/>
                </a:ln>
              </p:spPr>
              <p:txBody>
                <a:bodyPr/>
                <a:lstStyle/>
                <a:p>
                  <a:endParaRPr lang="en-US"/>
                </a:p>
              </p:txBody>
            </p:sp>
            <p:sp>
              <p:nvSpPr>
                <p:cNvPr id="106518" name="Line 22"/>
                <p:cNvSpPr>
                  <a:spLocks noChangeShapeType="1"/>
                </p:cNvSpPr>
                <p:nvPr/>
              </p:nvSpPr>
              <p:spPr bwMode="auto">
                <a:xfrm>
                  <a:off x="3730" y="5627"/>
                  <a:ext cx="1740" cy="0"/>
                </a:xfrm>
                <a:prstGeom prst="line">
                  <a:avLst/>
                </a:prstGeom>
                <a:noFill/>
                <a:ln w="9525">
                  <a:solidFill>
                    <a:srgbClr val="000000"/>
                  </a:solidFill>
                  <a:round/>
                  <a:headEnd/>
                  <a:tailEnd/>
                </a:ln>
              </p:spPr>
              <p:txBody>
                <a:bodyPr/>
                <a:lstStyle/>
                <a:p>
                  <a:endParaRPr lang="en-US"/>
                </a:p>
              </p:txBody>
            </p:sp>
            <p:sp>
              <p:nvSpPr>
                <p:cNvPr id="106519" name="Line 23"/>
                <p:cNvSpPr>
                  <a:spLocks noChangeShapeType="1"/>
                </p:cNvSpPr>
                <p:nvPr/>
              </p:nvSpPr>
              <p:spPr bwMode="auto">
                <a:xfrm>
                  <a:off x="3730" y="4311"/>
                  <a:ext cx="1740" cy="0"/>
                </a:xfrm>
                <a:prstGeom prst="line">
                  <a:avLst/>
                </a:prstGeom>
                <a:noFill/>
                <a:ln w="9525">
                  <a:solidFill>
                    <a:srgbClr val="000000"/>
                  </a:solidFill>
                  <a:round/>
                  <a:headEnd/>
                  <a:tailEnd/>
                </a:ln>
              </p:spPr>
              <p:txBody>
                <a:bodyPr/>
                <a:lstStyle/>
                <a:p>
                  <a:endParaRPr lang="en-US"/>
                </a:p>
              </p:txBody>
            </p:sp>
            <p:sp>
              <p:nvSpPr>
                <p:cNvPr id="106520" name="Line 24"/>
                <p:cNvSpPr>
                  <a:spLocks noChangeShapeType="1"/>
                </p:cNvSpPr>
                <p:nvPr/>
              </p:nvSpPr>
              <p:spPr bwMode="auto">
                <a:xfrm>
                  <a:off x="2683" y="4425"/>
                  <a:ext cx="2787" cy="0"/>
                </a:xfrm>
                <a:prstGeom prst="line">
                  <a:avLst/>
                </a:prstGeom>
                <a:noFill/>
                <a:ln w="38100">
                  <a:solidFill>
                    <a:srgbClr val="000000"/>
                  </a:solidFill>
                  <a:round/>
                  <a:headEnd/>
                  <a:tailEnd/>
                </a:ln>
              </p:spPr>
              <p:txBody>
                <a:bodyPr/>
                <a:lstStyle/>
                <a:p>
                  <a:endParaRPr lang="en-US"/>
                </a:p>
              </p:txBody>
            </p:sp>
            <p:sp>
              <p:nvSpPr>
                <p:cNvPr id="106521" name="Line 25"/>
                <p:cNvSpPr>
                  <a:spLocks noChangeShapeType="1"/>
                </p:cNvSpPr>
                <p:nvPr/>
              </p:nvSpPr>
              <p:spPr bwMode="auto">
                <a:xfrm>
                  <a:off x="2669" y="5406"/>
                  <a:ext cx="959" cy="0"/>
                </a:xfrm>
                <a:prstGeom prst="line">
                  <a:avLst/>
                </a:prstGeom>
                <a:noFill/>
                <a:ln w="38100">
                  <a:solidFill>
                    <a:srgbClr val="000000"/>
                  </a:solidFill>
                  <a:round/>
                  <a:headEnd/>
                  <a:tailEnd/>
                </a:ln>
              </p:spPr>
              <p:txBody>
                <a:bodyPr/>
                <a:lstStyle/>
                <a:p>
                  <a:endParaRPr lang="en-US"/>
                </a:p>
              </p:txBody>
            </p:sp>
            <p:sp>
              <p:nvSpPr>
                <p:cNvPr id="106522" name="Line 26"/>
                <p:cNvSpPr>
                  <a:spLocks noChangeShapeType="1"/>
                </p:cNvSpPr>
                <p:nvPr/>
              </p:nvSpPr>
              <p:spPr bwMode="auto">
                <a:xfrm>
                  <a:off x="3861" y="5516"/>
                  <a:ext cx="1609" cy="0"/>
                </a:xfrm>
                <a:prstGeom prst="line">
                  <a:avLst/>
                </a:prstGeom>
                <a:noFill/>
                <a:ln w="38100">
                  <a:solidFill>
                    <a:srgbClr val="000000"/>
                  </a:solidFill>
                  <a:round/>
                  <a:headEnd/>
                  <a:tailEnd/>
                </a:ln>
              </p:spPr>
              <p:txBody>
                <a:bodyPr/>
                <a:lstStyle/>
                <a:p>
                  <a:endParaRPr lang="en-US"/>
                </a:p>
              </p:txBody>
            </p:sp>
            <p:sp>
              <p:nvSpPr>
                <p:cNvPr id="106523" name="Line 27"/>
                <p:cNvSpPr>
                  <a:spLocks noChangeShapeType="1"/>
                </p:cNvSpPr>
                <p:nvPr/>
              </p:nvSpPr>
              <p:spPr bwMode="auto">
                <a:xfrm>
                  <a:off x="3628" y="5406"/>
                  <a:ext cx="233" cy="110"/>
                </a:xfrm>
                <a:prstGeom prst="line">
                  <a:avLst/>
                </a:prstGeom>
                <a:noFill/>
                <a:ln w="38100">
                  <a:solidFill>
                    <a:srgbClr val="000000"/>
                  </a:solidFill>
                  <a:round/>
                  <a:headEnd/>
                  <a:tailEnd/>
                </a:ln>
              </p:spPr>
              <p:txBody>
                <a:bodyPr/>
                <a:lstStyle/>
                <a:p>
                  <a:endParaRPr lang="en-US"/>
                </a:p>
              </p:txBody>
            </p:sp>
            <p:sp>
              <p:nvSpPr>
                <p:cNvPr id="106524" name="Line 28"/>
                <p:cNvSpPr>
                  <a:spLocks noChangeShapeType="1"/>
                </p:cNvSpPr>
                <p:nvPr/>
              </p:nvSpPr>
              <p:spPr bwMode="auto">
                <a:xfrm flipV="1">
                  <a:off x="3551" y="3266"/>
                  <a:ext cx="0" cy="2212"/>
                </a:xfrm>
                <a:prstGeom prst="line">
                  <a:avLst/>
                </a:prstGeom>
                <a:noFill/>
                <a:ln w="38100">
                  <a:solidFill>
                    <a:srgbClr val="000000"/>
                  </a:solidFill>
                  <a:round/>
                  <a:headEnd/>
                  <a:tailEnd/>
                </a:ln>
              </p:spPr>
              <p:txBody>
                <a:bodyPr/>
                <a:lstStyle/>
                <a:p>
                  <a:endParaRPr lang="en-US"/>
                </a:p>
              </p:txBody>
            </p:sp>
            <p:sp>
              <p:nvSpPr>
                <p:cNvPr id="106525" name="Line 29"/>
                <p:cNvSpPr>
                  <a:spLocks noChangeShapeType="1"/>
                </p:cNvSpPr>
                <p:nvPr/>
              </p:nvSpPr>
              <p:spPr bwMode="auto">
                <a:xfrm flipV="1">
                  <a:off x="2770" y="3266"/>
                  <a:ext cx="0" cy="2212"/>
                </a:xfrm>
                <a:prstGeom prst="line">
                  <a:avLst/>
                </a:prstGeom>
                <a:noFill/>
                <a:ln w="38100">
                  <a:solidFill>
                    <a:srgbClr val="000000"/>
                  </a:solidFill>
                  <a:round/>
                  <a:headEnd/>
                  <a:tailEnd/>
                </a:ln>
              </p:spPr>
              <p:txBody>
                <a:bodyPr/>
                <a:lstStyle/>
                <a:p>
                  <a:endParaRPr lang="en-US"/>
                </a:p>
              </p:txBody>
            </p:sp>
            <p:sp>
              <p:nvSpPr>
                <p:cNvPr id="106526" name="Line 30"/>
                <p:cNvSpPr>
                  <a:spLocks noChangeShapeType="1"/>
                </p:cNvSpPr>
                <p:nvPr/>
              </p:nvSpPr>
              <p:spPr bwMode="auto">
                <a:xfrm flipV="1">
                  <a:off x="2669" y="1678"/>
                  <a:ext cx="0" cy="1259"/>
                </a:xfrm>
                <a:prstGeom prst="line">
                  <a:avLst/>
                </a:prstGeom>
                <a:noFill/>
                <a:ln w="38100">
                  <a:solidFill>
                    <a:srgbClr val="000000"/>
                  </a:solidFill>
                  <a:round/>
                  <a:headEnd/>
                  <a:tailEnd/>
                </a:ln>
              </p:spPr>
              <p:txBody>
                <a:bodyPr/>
                <a:lstStyle/>
                <a:p>
                  <a:endParaRPr lang="en-US"/>
                </a:p>
              </p:txBody>
            </p:sp>
            <p:sp>
              <p:nvSpPr>
                <p:cNvPr id="106527" name="Line 31"/>
                <p:cNvSpPr>
                  <a:spLocks noChangeShapeType="1"/>
                </p:cNvSpPr>
                <p:nvPr/>
              </p:nvSpPr>
              <p:spPr bwMode="auto">
                <a:xfrm flipH="1" flipV="1">
                  <a:off x="2669" y="2937"/>
                  <a:ext cx="83" cy="329"/>
                </a:xfrm>
                <a:prstGeom prst="line">
                  <a:avLst/>
                </a:prstGeom>
                <a:noFill/>
                <a:ln w="38100">
                  <a:solidFill>
                    <a:srgbClr val="000000"/>
                  </a:solidFill>
                  <a:round/>
                  <a:headEnd/>
                  <a:tailEnd/>
                </a:ln>
              </p:spPr>
              <p:txBody>
                <a:bodyPr/>
                <a:lstStyle/>
                <a:p>
                  <a:endParaRPr lang="en-US"/>
                </a:p>
              </p:txBody>
            </p:sp>
            <p:sp>
              <p:nvSpPr>
                <p:cNvPr id="106528" name="Line 32"/>
                <p:cNvSpPr>
                  <a:spLocks noChangeShapeType="1"/>
                </p:cNvSpPr>
                <p:nvPr/>
              </p:nvSpPr>
              <p:spPr bwMode="auto">
                <a:xfrm flipV="1">
                  <a:off x="3632" y="1678"/>
                  <a:ext cx="0" cy="1259"/>
                </a:xfrm>
                <a:prstGeom prst="line">
                  <a:avLst/>
                </a:prstGeom>
                <a:noFill/>
                <a:ln w="38100">
                  <a:solidFill>
                    <a:srgbClr val="000000"/>
                  </a:solidFill>
                  <a:round/>
                  <a:headEnd/>
                  <a:tailEnd/>
                </a:ln>
              </p:spPr>
              <p:txBody>
                <a:bodyPr/>
                <a:lstStyle/>
                <a:p>
                  <a:endParaRPr lang="en-US"/>
                </a:p>
              </p:txBody>
            </p:sp>
            <p:sp>
              <p:nvSpPr>
                <p:cNvPr id="106529" name="Line 33"/>
                <p:cNvSpPr>
                  <a:spLocks noChangeShapeType="1"/>
                </p:cNvSpPr>
                <p:nvPr/>
              </p:nvSpPr>
              <p:spPr bwMode="auto">
                <a:xfrm flipV="1">
                  <a:off x="3562" y="2937"/>
                  <a:ext cx="66" cy="329"/>
                </a:xfrm>
                <a:prstGeom prst="line">
                  <a:avLst/>
                </a:prstGeom>
                <a:noFill/>
                <a:ln w="38100">
                  <a:solidFill>
                    <a:srgbClr val="000000"/>
                  </a:solidFill>
                  <a:round/>
                  <a:headEnd/>
                  <a:tailEnd/>
                </a:ln>
              </p:spPr>
              <p:txBody>
                <a:bodyPr/>
                <a:lstStyle/>
                <a:p>
                  <a:endParaRPr lang="en-US"/>
                </a:p>
              </p:txBody>
            </p:sp>
            <p:sp>
              <p:nvSpPr>
                <p:cNvPr id="106530" name="Line 34"/>
                <p:cNvSpPr>
                  <a:spLocks noChangeShapeType="1"/>
                </p:cNvSpPr>
                <p:nvPr/>
              </p:nvSpPr>
              <p:spPr bwMode="auto">
                <a:xfrm>
                  <a:off x="844" y="4311"/>
                  <a:ext cx="1739" cy="0"/>
                </a:xfrm>
                <a:prstGeom prst="line">
                  <a:avLst/>
                </a:prstGeom>
                <a:noFill/>
                <a:ln w="9525">
                  <a:solidFill>
                    <a:srgbClr val="000000"/>
                  </a:solidFill>
                  <a:round/>
                  <a:headEnd/>
                  <a:tailEnd/>
                </a:ln>
              </p:spPr>
              <p:txBody>
                <a:bodyPr/>
                <a:lstStyle/>
                <a:p>
                  <a:endParaRPr lang="en-US"/>
                </a:p>
              </p:txBody>
            </p:sp>
            <p:sp>
              <p:nvSpPr>
                <p:cNvPr id="106531" name="Line 35"/>
                <p:cNvSpPr>
                  <a:spLocks noChangeShapeType="1"/>
                </p:cNvSpPr>
                <p:nvPr/>
              </p:nvSpPr>
              <p:spPr bwMode="auto">
                <a:xfrm>
                  <a:off x="844" y="5627"/>
                  <a:ext cx="1739" cy="0"/>
                </a:xfrm>
                <a:prstGeom prst="line">
                  <a:avLst/>
                </a:prstGeom>
                <a:noFill/>
                <a:ln w="9525">
                  <a:solidFill>
                    <a:srgbClr val="000000"/>
                  </a:solidFill>
                  <a:round/>
                  <a:headEnd/>
                  <a:tailEnd/>
                </a:ln>
              </p:spPr>
              <p:txBody>
                <a:bodyPr/>
                <a:lstStyle/>
                <a:p>
                  <a:endParaRPr lang="en-US"/>
                </a:p>
              </p:txBody>
            </p:sp>
            <p:sp>
              <p:nvSpPr>
                <p:cNvPr id="106532" name="Line 36"/>
                <p:cNvSpPr>
                  <a:spLocks noChangeShapeType="1"/>
                </p:cNvSpPr>
                <p:nvPr/>
              </p:nvSpPr>
              <p:spPr bwMode="auto">
                <a:xfrm>
                  <a:off x="826" y="5503"/>
                  <a:ext cx="1459" cy="0"/>
                </a:xfrm>
                <a:prstGeom prst="line">
                  <a:avLst/>
                </a:prstGeom>
                <a:noFill/>
                <a:ln w="38100">
                  <a:solidFill>
                    <a:srgbClr val="000000"/>
                  </a:solidFill>
                  <a:round/>
                  <a:headEnd/>
                  <a:tailEnd/>
                </a:ln>
              </p:spPr>
              <p:txBody>
                <a:bodyPr/>
                <a:lstStyle/>
                <a:p>
                  <a:endParaRPr lang="en-US"/>
                </a:p>
              </p:txBody>
            </p:sp>
            <p:sp>
              <p:nvSpPr>
                <p:cNvPr id="106533" name="Line 37"/>
                <p:cNvSpPr>
                  <a:spLocks noChangeShapeType="1"/>
                </p:cNvSpPr>
                <p:nvPr/>
              </p:nvSpPr>
              <p:spPr bwMode="auto">
                <a:xfrm flipV="1">
                  <a:off x="2285" y="5406"/>
                  <a:ext cx="448" cy="110"/>
                </a:xfrm>
                <a:prstGeom prst="line">
                  <a:avLst/>
                </a:prstGeom>
                <a:noFill/>
                <a:ln w="38100">
                  <a:solidFill>
                    <a:srgbClr val="000000"/>
                  </a:solidFill>
                  <a:round/>
                  <a:headEnd/>
                  <a:tailEnd/>
                </a:ln>
              </p:spPr>
              <p:txBody>
                <a:bodyPr/>
                <a:lstStyle/>
                <a:p>
                  <a:endParaRPr lang="en-US"/>
                </a:p>
              </p:txBody>
            </p:sp>
            <p:sp>
              <p:nvSpPr>
                <p:cNvPr id="106534" name="Line 38"/>
                <p:cNvSpPr>
                  <a:spLocks noChangeShapeType="1"/>
                </p:cNvSpPr>
                <p:nvPr/>
              </p:nvSpPr>
              <p:spPr bwMode="auto">
                <a:xfrm>
                  <a:off x="826" y="4425"/>
                  <a:ext cx="1907" cy="0"/>
                </a:xfrm>
                <a:prstGeom prst="line">
                  <a:avLst/>
                </a:prstGeom>
                <a:noFill/>
                <a:ln w="38100">
                  <a:solidFill>
                    <a:srgbClr val="000000"/>
                  </a:solidFill>
                  <a:round/>
                  <a:headEnd/>
                  <a:tailEnd/>
                </a:ln>
              </p:spPr>
              <p:txBody>
                <a:bodyPr/>
                <a:lstStyle/>
                <a:p>
                  <a:endParaRPr lang="en-US"/>
                </a:p>
              </p:txBody>
            </p:sp>
            <p:sp>
              <p:nvSpPr>
                <p:cNvPr id="106535" name="Line 39"/>
                <p:cNvSpPr>
                  <a:spLocks noChangeShapeType="1"/>
                </p:cNvSpPr>
                <p:nvPr/>
              </p:nvSpPr>
              <p:spPr bwMode="auto">
                <a:xfrm flipH="1">
                  <a:off x="2669" y="5478"/>
                  <a:ext cx="101" cy="321"/>
                </a:xfrm>
                <a:prstGeom prst="line">
                  <a:avLst/>
                </a:prstGeom>
                <a:noFill/>
                <a:ln w="38100">
                  <a:solidFill>
                    <a:srgbClr val="000000"/>
                  </a:solidFill>
                  <a:round/>
                  <a:headEnd/>
                  <a:tailEnd/>
                </a:ln>
              </p:spPr>
              <p:txBody>
                <a:bodyPr/>
                <a:lstStyle/>
                <a:p>
                  <a:endParaRPr lang="en-US"/>
                </a:p>
              </p:txBody>
            </p:sp>
            <p:sp>
              <p:nvSpPr>
                <p:cNvPr id="106536" name="Line 40"/>
                <p:cNvSpPr>
                  <a:spLocks noChangeShapeType="1"/>
                </p:cNvSpPr>
                <p:nvPr/>
              </p:nvSpPr>
              <p:spPr bwMode="auto">
                <a:xfrm>
                  <a:off x="3551" y="5478"/>
                  <a:ext cx="77" cy="321"/>
                </a:xfrm>
                <a:prstGeom prst="line">
                  <a:avLst/>
                </a:prstGeom>
                <a:noFill/>
                <a:ln w="38100">
                  <a:solidFill>
                    <a:srgbClr val="000000"/>
                  </a:solidFill>
                  <a:round/>
                  <a:headEnd/>
                  <a:tailEnd/>
                </a:ln>
              </p:spPr>
              <p:txBody>
                <a:bodyPr/>
                <a:lstStyle/>
                <a:p>
                  <a:endParaRPr lang="en-US"/>
                </a:p>
              </p:txBody>
            </p:sp>
            <p:grpSp>
              <p:nvGrpSpPr>
                <p:cNvPr id="5" name="Group 41"/>
                <p:cNvGrpSpPr>
                  <a:grpSpLocks/>
                </p:cNvGrpSpPr>
                <p:nvPr/>
              </p:nvGrpSpPr>
              <p:grpSpPr bwMode="auto">
                <a:xfrm>
                  <a:off x="2285" y="1621"/>
                  <a:ext cx="1639" cy="200"/>
                  <a:chOff x="7611" y="3053"/>
                  <a:chExt cx="2236" cy="301"/>
                </a:xfrm>
              </p:grpSpPr>
              <p:sp>
                <p:nvSpPr>
                  <p:cNvPr id="106538" name="Line 42"/>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539" name="Line 43"/>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540" name="Line 44"/>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541" name="Line 45"/>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542" name="Line 46"/>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6" name="Group 47"/>
                <p:cNvGrpSpPr>
                  <a:grpSpLocks/>
                </p:cNvGrpSpPr>
                <p:nvPr/>
              </p:nvGrpSpPr>
              <p:grpSpPr bwMode="auto">
                <a:xfrm>
                  <a:off x="2285" y="5627"/>
                  <a:ext cx="1639" cy="1545"/>
                  <a:chOff x="3075" y="5664"/>
                  <a:chExt cx="1639" cy="1545"/>
                </a:xfrm>
              </p:grpSpPr>
              <p:grpSp>
                <p:nvGrpSpPr>
                  <p:cNvPr id="7" name="Group 48"/>
                  <p:cNvGrpSpPr>
                    <a:grpSpLocks/>
                  </p:cNvGrpSpPr>
                  <p:nvPr/>
                </p:nvGrpSpPr>
                <p:grpSpPr bwMode="auto">
                  <a:xfrm>
                    <a:off x="3370" y="5664"/>
                    <a:ext cx="1150" cy="1431"/>
                    <a:chOff x="3370" y="5664"/>
                    <a:chExt cx="1150" cy="1431"/>
                  </a:xfrm>
                </p:grpSpPr>
                <p:sp>
                  <p:nvSpPr>
                    <p:cNvPr id="106545" name="Line 49"/>
                    <p:cNvSpPr>
                      <a:spLocks noChangeShapeType="1"/>
                    </p:cNvSpPr>
                    <p:nvPr/>
                  </p:nvSpPr>
                  <p:spPr bwMode="auto">
                    <a:xfrm>
                      <a:off x="3370" y="5664"/>
                      <a:ext cx="1150" cy="0"/>
                    </a:xfrm>
                    <a:prstGeom prst="line">
                      <a:avLst/>
                    </a:prstGeom>
                    <a:noFill/>
                    <a:ln w="9525">
                      <a:solidFill>
                        <a:srgbClr val="000000"/>
                      </a:solidFill>
                      <a:round/>
                      <a:headEnd/>
                      <a:tailEnd/>
                    </a:ln>
                  </p:spPr>
                  <p:txBody>
                    <a:bodyPr/>
                    <a:lstStyle/>
                    <a:p>
                      <a:endParaRPr lang="en-US"/>
                    </a:p>
                  </p:txBody>
                </p:sp>
                <p:sp>
                  <p:nvSpPr>
                    <p:cNvPr id="106546" name="Line 50"/>
                    <p:cNvSpPr>
                      <a:spLocks noChangeShapeType="1"/>
                    </p:cNvSpPr>
                    <p:nvPr/>
                  </p:nvSpPr>
                  <p:spPr bwMode="auto">
                    <a:xfrm flipH="1">
                      <a:off x="3373" y="5664"/>
                      <a:ext cx="0" cy="1430"/>
                    </a:xfrm>
                    <a:prstGeom prst="line">
                      <a:avLst/>
                    </a:prstGeom>
                    <a:noFill/>
                    <a:ln w="9525">
                      <a:solidFill>
                        <a:srgbClr val="000000"/>
                      </a:solidFill>
                      <a:round/>
                      <a:headEnd/>
                      <a:tailEnd/>
                    </a:ln>
                  </p:spPr>
                  <p:txBody>
                    <a:bodyPr/>
                    <a:lstStyle/>
                    <a:p>
                      <a:endParaRPr lang="en-US"/>
                    </a:p>
                  </p:txBody>
                </p:sp>
                <p:sp>
                  <p:nvSpPr>
                    <p:cNvPr id="106547" name="Line 51"/>
                    <p:cNvSpPr>
                      <a:spLocks noChangeShapeType="1"/>
                    </p:cNvSpPr>
                    <p:nvPr/>
                  </p:nvSpPr>
                  <p:spPr bwMode="auto">
                    <a:xfrm>
                      <a:off x="4520" y="5664"/>
                      <a:ext cx="0" cy="1430"/>
                    </a:xfrm>
                    <a:prstGeom prst="line">
                      <a:avLst/>
                    </a:prstGeom>
                    <a:noFill/>
                    <a:ln w="9525">
                      <a:solidFill>
                        <a:srgbClr val="000000"/>
                      </a:solidFill>
                      <a:round/>
                      <a:headEnd/>
                      <a:tailEnd/>
                    </a:ln>
                  </p:spPr>
                  <p:txBody>
                    <a:bodyPr/>
                    <a:lstStyle/>
                    <a:p>
                      <a:endParaRPr lang="en-US"/>
                    </a:p>
                  </p:txBody>
                </p:sp>
                <p:sp>
                  <p:nvSpPr>
                    <p:cNvPr id="106548" name="Line 52"/>
                    <p:cNvSpPr>
                      <a:spLocks noChangeShapeType="1"/>
                    </p:cNvSpPr>
                    <p:nvPr/>
                  </p:nvSpPr>
                  <p:spPr bwMode="auto">
                    <a:xfrm flipV="1">
                      <a:off x="3473" y="5836"/>
                      <a:ext cx="0" cy="1258"/>
                    </a:xfrm>
                    <a:prstGeom prst="line">
                      <a:avLst/>
                    </a:prstGeom>
                    <a:noFill/>
                    <a:ln w="38100">
                      <a:solidFill>
                        <a:srgbClr val="000000"/>
                      </a:solidFill>
                      <a:round/>
                      <a:headEnd/>
                      <a:tailEnd/>
                    </a:ln>
                  </p:spPr>
                  <p:txBody>
                    <a:bodyPr/>
                    <a:lstStyle/>
                    <a:p>
                      <a:endParaRPr lang="en-US"/>
                    </a:p>
                  </p:txBody>
                </p:sp>
                <p:sp>
                  <p:nvSpPr>
                    <p:cNvPr id="106549" name="Line 53"/>
                    <p:cNvSpPr>
                      <a:spLocks noChangeShapeType="1"/>
                    </p:cNvSpPr>
                    <p:nvPr/>
                  </p:nvSpPr>
                  <p:spPr bwMode="auto">
                    <a:xfrm flipV="1">
                      <a:off x="4418" y="5836"/>
                      <a:ext cx="0" cy="1259"/>
                    </a:xfrm>
                    <a:prstGeom prst="line">
                      <a:avLst/>
                    </a:prstGeom>
                    <a:noFill/>
                    <a:ln w="38100">
                      <a:solidFill>
                        <a:srgbClr val="000000"/>
                      </a:solidFill>
                      <a:round/>
                      <a:headEnd/>
                      <a:tailEnd/>
                    </a:ln>
                  </p:spPr>
                  <p:txBody>
                    <a:bodyPr/>
                    <a:lstStyle/>
                    <a:p>
                      <a:endParaRPr lang="en-US"/>
                    </a:p>
                  </p:txBody>
                </p:sp>
              </p:grpSp>
              <p:grpSp>
                <p:nvGrpSpPr>
                  <p:cNvPr id="8" name="Group 54"/>
                  <p:cNvGrpSpPr>
                    <a:grpSpLocks/>
                  </p:cNvGrpSpPr>
                  <p:nvPr/>
                </p:nvGrpSpPr>
                <p:grpSpPr bwMode="auto">
                  <a:xfrm>
                    <a:off x="3075" y="7009"/>
                    <a:ext cx="1639" cy="200"/>
                    <a:chOff x="7611" y="3053"/>
                    <a:chExt cx="2236" cy="301"/>
                  </a:xfrm>
                </p:grpSpPr>
                <p:sp>
                  <p:nvSpPr>
                    <p:cNvPr id="106551" name="Line 55"/>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552" name="Line 56"/>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553" name="Line 57"/>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554" name="Line 58"/>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555" name="Line 59"/>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grpSp>
              <p:nvGrpSpPr>
                <p:cNvPr id="9" name="Group 60"/>
                <p:cNvGrpSpPr>
                  <a:grpSpLocks/>
                </p:cNvGrpSpPr>
                <p:nvPr/>
              </p:nvGrpSpPr>
              <p:grpSpPr bwMode="auto">
                <a:xfrm rot="5393958">
                  <a:off x="55" y="4858"/>
                  <a:ext cx="1488" cy="221"/>
                  <a:chOff x="7611" y="3053"/>
                  <a:chExt cx="2236" cy="301"/>
                </a:xfrm>
              </p:grpSpPr>
              <p:sp>
                <p:nvSpPr>
                  <p:cNvPr id="106557" name="Line 61"/>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558" name="Line 62"/>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559" name="Line 63"/>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560" name="Line 64"/>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561" name="Line 65"/>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10" name="Group 66"/>
                <p:cNvGrpSpPr>
                  <a:grpSpLocks/>
                </p:cNvGrpSpPr>
                <p:nvPr/>
              </p:nvGrpSpPr>
              <p:grpSpPr bwMode="auto">
                <a:xfrm rot="5393958">
                  <a:off x="4679" y="4858"/>
                  <a:ext cx="1488" cy="221"/>
                  <a:chOff x="7611" y="3053"/>
                  <a:chExt cx="2236" cy="301"/>
                </a:xfrm>
              </p:grpSpPr>
              <p:sp>
                <p:nvSpPr>
                  <p:cNvPr id="106563" name="Line 67"/>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564" name="Line 68"/>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565" name="Line 69"/>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566" name="Line 70"/>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567" name="Line 71"/>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sp>
              <p:nvSpPr>
                <p:cNvPr id="106568" name="Line 72"/>
                <p:cNvSpPr>
                  <a:spLocks noChangeShapeType="1"/>
                </p:cNvSpPr>
                <p:nvPr/>
              </p:nvSpPr>
              <p:spPr bwMode="auto">
                <a:xfrm flipH="1">
                  <a:off x="3628" y="3612"/>
                  <a:ext cx="1575" cy="280"/>
                </a:xfrm>
                <a:prstGeom prst="line">
                  <a:avLst/>
                </a:prstGeom>
                <a:noFill/>
                <a:ln w="9525">
                  <a:solidFill>
                    <a:srgbClr val="000000"/>
                  </a:solidFill>
                  <a:round/>
                  <a:headEnd/>
                  <a:tailEnd type="stealth" w="sm" len="lg"/>
                </a:ln>
              </p:spPr>
              <p:txBody>
                <a:bodyPr/>
                <a:lstStyle/>
                <a:p>
                  <a:endParaRPr lang="en-US"/>
                </a:p>
              </p:txBody>
            </p:sp>
          </p:grpSp>
          <p:sp>
            <p:nvSpPr>
              <p:cNvPr id="106569" name="Line 73"/>
              <p:cNvSpPr>
                <a:spLocks noChangeShapeType="1"/>
              </p:cNvSpPr>
              <p:nvPr/>
            </p:nvSpPr>
            <p:spPr bwMode="auto">
              <a:xfrm>
                <a:off x="6848" y="4483"/>
                <a:ext cx="1590" cy="0"/>
              </a:xfrm>
              <a:prstGeom prst="line">
                <a:avLst/>
              </a:prstGeom>
              <a:noFill/>
              <a:ln w="9525">
                <a:solidFill>
                  <a:srgbClr val="000000"/>
                </a:solidFill>
                <a:round/>
                <a:headEnd/>
                <a:tailEnd/>
              </a:ln>
            </p:spPr>
            <p:txBody>
              <a:bodyPr/>
              <a:lstStyle/>
              <a:p>
                <a:endParaRPr lang="en-US"/>
              </a:p>
            </p:txBody>
          </p:sp>
          <p:sp>
            <p:nvSpPr>
              <p:cNvPr id="106570" name="Line 74"/>
              <p:cNvSpPr>
                <a:spLocks noChangeShapeType="1"/>
              </p:cNvSpPr>
              <p:nvPr/>
            </p:nvSpPr>
            <p:spPr bwMode="auto">
              <a:xfrm>
                <a:off x="6848" y="5664"/>
                <a:ext cx="1590" cy="0"/>
              </a:xfrm>
              <a:prstGeom prst="line">
                <a:avLst/>
              </a:prstGeom>
              <a:noFill/>
              <a:ln w="9525">
                <a:solidFill>
                  <a:srgbClr val="000000"/>
                </a:solidFill>
                <a:round/>
                <a:headEnd/>
                <a:tailEnd/>
              </a:ln>
            </p:spPr>
            <p:txBody>
              <a:bodyPr/>
              <a:lstStyle/>
              <a:p>
                <a:endParaRPr lang="en-US"/>
              </a:p>
            </p:txBody>
          </p:sp>
          <p:sp>
            <p:nvSpPr>
              <p:cNvPr id="106571" name="Line 75"/>
              <p:cNvSpPr>
                <a:spLocks noChangeShapeType="1"/>
              </p:cNvSpPr>
              <p:nvPr/>
            </p:nvSpPr>
            <p:spPr bwMode="auto">
              <a:xfrm>
                <a:off x="6825" y="5548"/>
                <a:ext cx="1340" cy="0"/>
              </a:xfrm>
              <a:prstGeom prst="line">
                <a:avLst/>
              </a:prstGeom>
              <a:noFill/>
              <a:ln w="38100">
                <a:solidFill>
                  <a:srgbClr val="000000"/>
                </a:solidFill>
                <a:round/>
                <a:headEnd/>
                <a:tailEnd/>
              </a:ln>
            </p:spPr>
            <p:txBody>
              <a:bodyPr/>
              <a:lstStyle/>
              <a:p>
                <a:endParaRPr lang="en-US"/>
              </a:p>
            </p:txBody>
          </p:sp>
          <p:sp>
            <p:nvSpPr>
              <p:cNvPr id="106572" name="Line 76"/>
              <p:cNvSpPr>
                <a:spLocks noChangeShapeType="1"/>
              </p:cNvSpPr>
              <p:nvPr/>
            </p:nvSpPr>
            <p:spPr bwMode="auto">
              <a:xfrm>
                <a:off x="6832" y="4607"/>
                <a:ext cx="1743" cy="0"/>
              </a:xfrm>
              <a:prstGeom prst="line">
                <a:avLst/>
              </a:prstGeom>
              <a:noFill/>
              <a:ln w="38100">
                <a:solidFill>
                  <a:srgbClr val="000000"/>
                </a:solidFill>
                <a:round/>
                <a:headEnd/>
                <a:tailEnd/>
              </a:ln>
            </p:spPr>
            <p:txBody>
              <a:bodyPr/>
              <a:lstStyle/>
              <a:p>
                <a:endParaRPr lang="en-US"/>
              </a:p>
            </p:txBody>
          </p:sp>
          <p:sp>
            <p:nvSpPr>
              <p:cNvPr id="106573" name="Line 77"/>
              <p:cNvSpPr>
                <a:spLocks noChangeShapeType="1"/>
              </p:cNvSpPr>
              <p:nvPr/>
            </p:nvSpPr>
            <p:spPr bwMode="auto">
              <a:xfrm>
                <a:off x="8529" y="3454"/>
                <a:ext cx="0" cy="2072"/>
              </a:xfrm>
              <a:prstGeom prst="line">
                <a:avLst/>
              </a:prstGeom>
              <a:noFill/>
              <a:ln w="19050">
                <a:solidFill>
                  <a:srgbClr val="0000FF"/>
                </a:solidFill>
                <a:round/>
                <a:headEnd/>
                <a:tailEnd/>
              </a:ln>
            </p:spPr>
            <p:txBody>
              <a:bodyPr/>
              <a:lstStyle/>
              <a:p>
                <a:endParaRPr lang="en-US"/>
              </a:p>
            </p:txBody>
          </p:sp>
          <p:sp>
            <p:nvSpPr>
              <p:cNvPr id="106574" name="Line 78"/>
              <p:cNvSpPr>
                <a:spLocks noChangeShapeType="1"/>
              </p:cNvSpPr>
              <p:nvPr/>
            </p:nvSpPr>
            <p:spPr bwMode="auto">
              <a:xfrm>
                <a:off x="9392" y="3454"/>
                <a:ext cx="0" cy="2072"/>
              </a:xfrm>
              <a:prstGeom prst="line">
                <a:avLst/>
              </a:prstGeom>
              <a:noFill/>
              <a:ln w="19050">
                <a:solidFill>
                  <a:srgbClr val="0000FF"/>
                </a:solidFill>
                <a:round/>
                <a:headEnd/>
                <a:tailEnd/>
              </a:ln>
            </p:spPr>
            <p:txBody>
              <a:bodyPr/>
              <a:lstStyle/>
              <a:p>
                <a:endParaRPr lang="en-US"/>
              </a:p>
            </p:txBody>
          </p:sp>
          <p:sp>
            <p:nvSpPr>
              <p:cNvPr id="106575" name="Line 79"/>
              <p:cNvSpPr>
                <a:spLocks noChangeShapeType="1"/>
              </p:cNvSpPr>
              <p:nvPr/>
            </p:nvSpPr>
            <p:spPr bwMode="auto">
              <a:xfrm flipH="1">
                <a:off x="8529" y="3454"/>
                <a:ext cx="863" cy="0"/>
              </a:xfrm>
              <a:prstGeom prst="line">
                <a:avLst/>
              </a:prstGeom>
              <a:noFill/>
              <a:ln w="19050">
                <a:solidFill>
                  <a:srgbClr val="0000FF"/>
                </a:solidFill>
                <a:round/>
                <a:headEnd/>
                <a:tailEnd/>
              </a:ln>
            </p:spPr>
            <p:txBody>
              <a:bodyPr/>
              <a:lstStyle/>
              <a:p>
                <a:endParaRPr lang="en-US"/>
              </a:p>
            </p:txBody>
          </p:sp>
          <p:sp>
            <p:nvSpPr>
              <p:cNvPr id="106576" name="Line 80"/>
              <p:cNvSpPr>
                <a:spLocks noChangeShapeType="1"/>
              </p:cNvSpPr>
              <p:nvPr/>
            </p:nvSpPr>
            <p:spPr bwMode="auto">
              <a:xfrm>
                <a:off x="8529" y="5526"/>
                <a:ext cx="863" cy="0"/>
              </a:xfrm>
              <a:prstGeom prst="line">
                <a:avLst/>
              </a:prstGeom>
              <a:noFill/>
              <a:ln w="19050">
                <a:solidFill>
                  <a:srgbClr val="0000FF"/>
                </a:solidFill>
                <a:round/>
                <a:headEnd/>
                <a:tailEnd/>
              </a:ln>
            </p:spPr>
            <p:txBody>
              <a:bodyPr/>
              <a:lstStyle/>
              <a:p>
                <a:endParaRPr lang="en-US"/>
              </a:p>
            </p:txBody>
          </p:sp>
          <p:sp>
            <p:nvSpPr>
              <p:cNvPr id="106577" name="Oval 81"/>
              <p:cNvSpPr>
                <a:spLocks noChangeArrowheads="1"/>
              </p:cNvSpPr>
              <p:nvPr/>
            </p:nvSpPr>
            <p:spPr bwMode="auto">
              <a:xfrm>
                <a:off x="8529" y="3454"/>
                <a:ext cx="46" cy="68"/>
              </a:xfrm>
              <a:prstGeom prst="ellipse">
                <a:avLst/>
              </a:prstGeom>
              <a:solidFill>
                <a:srgbClr val="FF0000"/>
              </a:solidFill>
              <a:ln w="9525">
                <a:solidFill>
                  <a:srgbClr val="000000"/>
                </a:solidFill>
                <a:round/>
                <a:headEnd/>
                <a:tailEnd/>
              </a:ln>
            </p:spPr>
            <p:txBody>
              <a:bodyPr/>
              <a:lstStyle/>
              <a:p>
                <a:endParaRPr lang="en-US"/>
              </a:p>
            </p:txBody>
          </p:sp>
          <p:sp>
            <p:nvSpPr>
              <p:cNvPr id="106578" name="Oval 82"/>
              <p:cNvSpPr>
                <a:spLocks noChangeArrowheads="1"/>
              </p:cNvSpPr>
              <p:nvPr/>
            </p:nvSpPr>
            <p:spPr bwMode="auto">
              <a:xfrm>
                <a:off x="8529" y="4766"/>
                <a:ext cx="46" cy="70"/>
              </a:xfrm>
              <a:prstGeom prst="ellipse">
                <a:avLst/>
              </a:prstGeom>
              <a:solidFill>
                <a:srgbClr val="FF0000"/>
              </a:solidFill>
              <a:ln w="9525">
                <a:solidFill>
                  <a:srgbClr val="000000"/>
                </a:solidFill>
                <a:round/>
                <a:headEnd/>
                <a:tailEnd/>
              </a:ln>
            </p:spPr>
            <p:txBody>
              <a:bodyPr/>
              <a:lstStyle/>
              <a:p>
                <a:endParaRPr lang="en-US"/>
              </a:p>
            </p:txBody>
          </p:sp>
          <p:sp>
            <p:nvSpPr>
              <p:cNvPr id="106579" name="Oval 83"/>
              <p:cNvSpPr>
                <a:spLocks noChangeArrowheads="1"/>
              </p:cNvSpPr>
              <p:nvPr/>
            </p:nvSpPr>
            <p:spPr bwMode="auto">
              <a:xfrm>
                <a:off x="9345" y="4766"/>
                <a:ext cx="47" cy="70"/>
              </a:xfrm>
              <a:prstGeom prst="ellipse">
                <a:avLst/>
              </a:prstGeom>
              <a:solidFill>
                <a:srgbClr val="FF0000"/>
              </a:solidFill>
              <a:ln w="9525">
                <a:solidFill>
                  <a:srgbClr val="000000"/>
                </a:solidFill>
                <a:round/>
                <a:headEnd/>
                <a:tailEnd/>
              </a:ln>
            </p:spPr>
            <p:txBody>
              <a:bodyPr/>
              <a:lstStyle/>
              <a:p>
                <a:endParaRPr lang="en-US"/>
              </a:p>
            </p:txBody>
          </p:sp>
          <p:sp>
            <p:nvSpPr>
              <p:cNvPr id="106580" name="Oval 84"/>
              <p:cNvSpPr>
                <a:spLocks noChangeArrowheads="1"/>
              </p:cNvSpPr>
              <p:nvPr/>
            </p:nvSpPr>
            <p:spPr bwMode="auto">
              <a:xfrm>
                <a:off x="8529" y="4041"/>
                <a:ext cx="46" cy="69"/>
              </a:xfrm>
              <a:prstGeom prst="ellipse">
                <a:avLst/>
              </a:prstGeom>
              <a:solidFill>
                <a:srgbClr val="FF0000"/>
              </a:solidFill>
              <a:ln w="9525">
                <a:solidFill>
                  <a:srgbClr val="000000"/>
                </a:solidFill>
                <a:round/>
                <a:headEnd/>
                <a:tailEnd/>
              </a:ln>
            </p:spPr>
            <p:txBody>
              <a:bodyPr/>
              <a:lstStyle/>
              <a:p>
                <a:endParaRPr lang="en-US"/>
              </a:p>
            </p:txBody>
          </p:sp>
          <p:sp>
            <p:nvSpPr>
              <p:cNvPr id="106581" name="Oval 85"/>
              <p:cNvSpPr>
                <a:spLocks noChangeArrowheads="1"/>
              </p:cNvSpPr>
              <p:nvPr/>
            </p:nvSpPr>
            <p:spPr bwMode="auto">
              <a:xfrm>
                <a:off x="9345" y="4041"/>
                <a:ext cx="47" cy="69"/>
              </a:xfrm>
              <a:prstGeom prst="ellipse">
                <a:avLst/>
              </a:prstGeom>
              <a:solidFill>
                <a:srgbClr val="FF0000"/>
              </a:solidFill>
              <a:ln w="9525">
                <a:solidFill>
                  <a:srgbClr val="000000"/>
                </a:solidFill>
                <a:round/>
                <a:headEnd/>
                <a:tailEnd/>
              </a:ln>
            </p:spPr>
            <p:txBody>
              <a:bodyPr/>
              <a:lstStyle/>
              <a:p>
                <a:endParaRPr lang="en-US"/>
              </a:p>
            </p:txBody>
          </p:sp>
          <p:sp>
            <p:nvSpPr>
              <p:cNvPr id="106582" name="Oval 86"/>
              <p:cNvSpPr>
                <a:spLocks noChangeArrowheads="1"/>
              </p:cNvSpPr>
              <p:nvPr/>
            </p:nvSpPr>
            <p:spPr bwMode="auto">
              <a:xfrm>
                <a:off x="8529" y="5457"/>
                <a:ext cx="46" cy="69"/>
              </a:xfrm>
              <a:prstGeom prst="ellipse">
                <a:avLst/>
              </a:prstGeom>
              <a:solidFill>
                <a:srgbClr val="FF0000"/>
              </a:solidFill>
              <a:ln w="9525">
                <a:solidFill>
                  <a:srgbClr val="000000"/>
                </a:solidFill>
                <a:round/>
                <a:headEnd/>
                <a:tailEnd/>
              </a:ln>
            </p:spPr>
            <p:txBody>
              <a:bodyPr/>
              <a:lstStyle/>
              <a:p>
                <a:endParaRPr lang="en-US"/>
              </a:p>
            </p:txBody>
          </p:sp>
          <p:sp>
            <p:nvSpPr>
              <p:cNvPr id="106583" name="Oval 87"/>
              <p:cNvSpPr>
                <a:spLocks noChangeArrowheads="1"/>
              </p:cNvSpPr>
              <p:nvPr/>
            </p:nvSpPr>
            <p:spPr bwMode="auto">
              <a:xfrm>
                <a:off x="9345" y="5457"/>
                <a:ext cx="47" cy="69"/>
              </a:xfrm>
              <a:prstGeom prst="ellipse">
                <a:avLst/>
              </a:prstGeom>
              <a:solidFill>
                <a:srgbClr val="FF0000"/>
              </a:solidFill>
              <a:ln w="9525">
                <a:solidFill>
                  <a:srgbClr val="000000"/>
                </a:solidFill>
                <a:round/>
                <a:headEnd/>
                <a:tailEnd/>
              </a:ln>
            </p:spPr>
            <p:txBody>
              <a:bodyPr/>
              <a:lstStyle/>
              <a:p>
                <a:endParaRPr lang="en-US"/>
              </a:p>
            </p:txBody>
          </p:sp>
          <p:sp>
            <p:nvSpPr>
              <p:cNvPr id="106584" name="Oval 88"/>
              <p:cNvSpPr>
                <a:spLocks noChangeArrowheads="1"/>
              </p:cNvSpPr>
              <p:nvPr/>
            </p:nvSpPr>
            <p:spPr bwMode="auto">
              <a:xfrm>
                <a:off x="9345" y="3454"/>
                <a:ext cx="47" cy="68"/>
              </a:xfrm>
              <a:prstGeom prst="ellipse">
                <a:avLst/>
              </a:prstGeom>
              <a:solidFill>
                <a:srgbClr val="FF0000"/>
              </a:solidFill>
              <a:ln w="9525">
                <a:solidFill>
                  <a:srgbClr val="000000"/>
                </a:solidFill>
                <a:round/>
                <a:headEnd/>
                <a:tailEnd/>
              </a:ln>
            </p:spPr>
            <p:txBody>
              <a:bodyPr/>
              <a:lstStyle/>
              <a:p>
                <a:endParaRPr lang="en-US"/>
              </a:p>
            </p:txBody>
          </p:sp>
          <p:sp>
            <p:nvSpPr>
              <p:cNvPr id="106585" name="Line 89"/>
              <p:cNvSpPr>
                <a:spLocks noChangeShapeType="1"/>
              </p:cNvSpPr>
              <p:nvPr/>
            </p:nvSpPr>
            <p:spPr bwMode="auto">
              <a:xfrm flipV="1">
                <a:off x="8435" y="1968"/>
                <a:ext cx="0" cy="1347"/>
              </a:xfrm>
              <a:prstGeom prst="line">
                <a:avLst/>
              </a:prstGeom>
              <a:noFill/>
              <a:ln w="9525">
                <a:solidFill>
                  <a:srgbClr val="000000"/>
                </a:solidFill>
                <a:round/>
                <a:headEnd/>
                <a:tailEnd/>
              </a:ln>
            </p:spPr>
            <p:txBody>
              <a:bodyPr/>
              <a:lstStyle/>
              <a:p>
                <a:endParaRPr lang="en-US"/>
              </a:p>
            </p:txBody>
          </p:sp>
          <p:sp>
            <p:nvSpPr>
              <p:cNvPr id="106586" name="Line 90"/>
              <p:cNvSpPr>
                <a:spLocks noChangeShapeType="1"/>
              </p:cNvSpPr>
              <p:nvPr/>
            </p:nvSpPr>
            <p:spPr bwMode="auto">
              <a:xfrm flipH="1" flipV="1">
                <a:off x="9485" y="1968"/>
                <a:ext cx="16" cy="1509"/>
              </a:xfrm>
              <a:prstGeom prst="line">
                <a:avLst/>
              </a:prstGeom>
              <a:noFill/>
              <a:ln w="9525">
                <a:solidFill>
                  <a:srgbClr val="000000"/>
                </a:solidFill>
                <a:round/>
                <a:headEnd/>
                <a:tailEnd/>
              </a:ln>
            </p:spPr>
            <p:txBody>
              <a:bodyPr/>
              <a:lstStyle/>
              <a:p>
                <a:endParaRPr lang="en-US"/>
              </a:p>
            </p:txBody>
          </p:sp>
          <p:sp>
            <p:nvSpPr>
              <p:cNvPr id="106587" name="Line 91"/>
              <p:cNvSpPr>
                <a:spLocks noChangeShapeType="1"/>
              </p:cNvSpPr>
              <p:nvPr/>
            </p:nvSpPr>
            <p:spPr bwMode="auto">
              <a:xfrm>
                <a:off x="9485" y="5664"/>
                <a:ext cx="1589" cy="0"/>
              </a:xfrm>
              <a:prstGeom prst="line">
                <a:avLst/>
              </a:prstGeom>
              <a:noFill/>
              <a:ln w="9525">
                <a:solidFill>
                  <a:srgbClr val="000000"/>
                </a:solidFill>
                <a:round/>
                <a:headEnd/>
                <a:tailEnd/>
              </a:ln>
            </p:spPr>
            <p:txBody>
              <a:bodyPr/>
              <a:lstStyle/>
              <a:p>
                <a:endParaRPr lang="en-US"/>
              </a:p>
            </p:txBody>
          </p:sp>
          <p:sp>
            <p:nvSpPr>
              <p:cNvPr id="106588" name="Line 92"/>
              <p:cNvSpPr>
                <a:spLocks noChangeShapeType="1"/>
              </p:cNvSpPr>
              <p:nvPr/>
            </p:nvSpPr>
            <p:spPr bwMode="auto">
              <a:xfrm>
                <a:off x="9485" y="4483"/>
                <a:ext cx="1589" cy="0"/>
              </a:xfrm>
              <a:prstGeom prst="line">
                <a:avLst/>
              </a:prstGeom>
              <a:noFill/>
              <a:ln w="9525">
                <a:solidFill>
                  <a:srgbClr val="000000"/>
                </a:solidFill>
                <a:round/>
                <a:headEnd/>
                <a:tailEnd/>
              </a:ln>
            </p:spPr>
            <p:txBody>
              <a:bodyPr/>
              <a:lstStyle/>
              <a:p>
                <a:endParaRPr lang="en-US"/>
              </a:p>
            </p:txBody>
          </p:sp>
          <p:sp>
            <p:nvSpPr>
              <p:cNvPr id="106589" name="Line 93"/>
              <p:cNvSpPr>
                <a:spLocks noChangeShapeType="1"/>
              </p:cNvSpPr>
              <p:nvPr/>
            </p:nvSpPr>
            <p:spPr bwMode="auto">
              <a:xfrm>
                <a:off x="8529" y="4607"/>
                <a:ext cx="2545" cy="0"/>
              </a:xfrm>
              <a:prstGeom prst="line">
                <a:avLst/>
              </a:prstGeom>
              <a:noFill/>
              <a:ln w="38100">
                <a:solidFill>
                  <a:srgbClr val="000000"/>
                </a:solidFill>
                <a:round/>
                <a:headEnd/>
                <a:tailEnd/>
              </a:ln>
            </p:spPr>
            <p:txBody>
              <a:bodyPr/>
              <a:lstStyle/>
              <a:p>
                <a:endParaRPr lang="en-US"/>
              </a:p>
            </p:txBody>
          </p:sp>
          <p:sp>
            <p:nvSpPr>
              <p:cNvPr id="106590" name="Line 94"/>
              <p:cNvSpPr>
                <a:spLocks noChangeShapeType="1"/>
              </p:cNvSpPr>
              <p:nvPr/>
            </p:nvSpPr>
            <p:spPr bwMode="auto">
              <a:xfrm>
                <a:off x="8516" y="5457"/>
                <a:ext cx="876" cy="0"/>
              </a:xfrm>
              <a:prstGeom prst="line">
                <a:avLst/>
              </a:prstGeom>
              <a:noFill/>
              <a:ln w="38100">
                <a:solidFill>
                  <a:srgbClr val="000000"/>
                </a:solidFill>
                <a:round/>
                <a:headEnd/>
                <a:tailEnd/>
              </a:ln>
            </p:spPr>
            <p:txBody>
              <a:bodyPr/>
              <a:lstStyle/>
              <a:p>
                <a:endParaRPr lang="en-US"/>
              </a:p>
            </p:txBody>
          </p:sp>
          <p:sp>
            <p:nvSpPr>
              <p:cNvPr id="106591" name="Line 95"/>
              <p:cNvSpPr>
                <a:spLocks noChangeShapeType="1"/>
              </p:cNvSpPr>
              <p:nvPr/>
            </p:nvSpPr>
            <p:spPr bwMode="auto">
              <a:xfrm>
                <a:off x="9605" y="5560"/>
                <a:ext cx="1469" cy="0"/>
              </a:xfrm>
              <a:prstGeom prst="line">
                <a:avLst/>
              </a:prstGeom>
              <a:noFill/>
              <a:ln w="38100">
                <a:solidFill>
                  <a:srgbClr val="000000"/>
                </a:solidFill>
                <a:round/>
                <a:headEnd/>
                <a:tailEnd/>
              </a:ln>
            </p:spPr>
            <p:txBody>
              <a:bodyPr/>
              <a:lstStyle/>
              <a:p>
                <a:endParaRPr lang="en-US"/>
              </a:p>
            </p:txBody>
          </p:sp>
          <p:sp>
            <p:nvSpPr>
              <p:cNvPr id="106592" name="Line 96"/>
              <p:cNvSpPr>
                <a:spLocks noChangeShapeType="1"/>
              </p:cNvSpPr>
              <p:nvPr/>
            </p:nvSpPr>
            <p:spPr bwMode="auto">
              <a:xfrm>
                <a:off x="9392" y="5457"/>
                <a:ext cx="213" cy="103"/>
              </a:xfrm>
              <a:prstGeom prst="line">
                <a:avLst/>
              </a:prstGeom>
              <a:noFill/>
              <a:ln w="38100">
                <a:solidFill>
                  <a:srgbClr val="000000"/>
                </a:solidFill>
                <a:round/>
                <a:headEnd/>
                <a:tailEnd/>
              </a:ln>
            </p:spPr>
            <p:txBody>
              <a:bodyPr/>
              <a:lstStyle/>
              <a:p>
                <a:endParaRPr lang="en-US"/>
              </a:p>
            </p:txBody>
          </p:sp>
          <p:sp>
            <p:nvSpPr>
              <p:cNvPr id="106593" name="Line 97"/>
              <p:cNvSpPr>
                <a:spLocks noChangeShapeType="1"/>
              </p:cNvSpPr>
              <p:nvPr/>
            </p:nvSpPr>
            <p:spPr bwMode="auto">
              <a:xfrm flipV="1">
                <a:off x="9331" y="3454"/>
                <a:ext cx="0" cy="2072"/>
              </a:xfrm>
              <a:prstGeom prst="line">
                <a:avLst/>
              </a:prstGeom>
              <a:noFill/>
              <a:ln w="38100">
                <a:solidFill>
                  <a:srgbClr val="000000"/>
                </a:solidFill>
                <a:round/>
                <a:headEnd/>
                <a:tailEnd/>
              </a:ln>
            </p:spPr>
            <p:txBody>
              <a:bodyPr/>
              <a:lstStyle/>
              <a:p>
                <a:endParaRPr lang="en-US"/>
              </a:p>
            </p:txBody>
          </p:sp>
          <p:sp>
            <p:nvSpPr>
              <p:cNvPr id="106594" name="Line 98"/>
              <p:cNvSpPr>
                <a:spLocks noChangeShapeType="1"/>
              </p:cNvSpPr>
              <p:nvPr/>
            </p:nvSpPr>
            <p:spPr bwMode="auto">
              <a:xfrm flipV="1">
                <a:off x="8591" y="3454"/>
                <a:ext cx="0" cy="2072"/>
              </a:xfrm>
              <a:prstGeom prst="line">
                <a:avLst/>
              </a:prstGeom>
              <a:noFill/>
              <a:ln w="38100">
                <a:solidFill>
                  <a:srgbClr val="000000"/>
                </a:solidFill>
                <a:round/>
                <a:headEnd/>
                <a:tailEnd/>
              </a:ln>
            </p:spPr>
            <p:txBody>
              <a:bodyPr/>
              <a:lstStyle/>
              <a:p>
                <a:endParaRPr lang="en-US"/>
              </a:p>
            </p:txBody>
          </p:sp>
          <p:sp>
            <p:nvSpPr>
              <p:cNvPr id="106595" name="Line 99"/>
              <p:cNvSpPr>
                <a:spLocks noChangeShapeType="1"/>
              </p:cNvSpPr>
              <p:nvPr/>
            </p:nvSpPr>
            <p:spPr bwMode="auto">
              <a:xfrm flipV="1">
                <a:off x="8516" y="1968"/>
                <a:ext cx="0" cy="1177"/>
              </a:xfrm>
              <a:prstGeom prst="line">
                <a:avLst/>
              </a:prstGeom>
              <a:noFill/>
              <a:ln w="38100">
                <a:solidFill>
                  <a:srgbClr val="000000"/>
                </a:solidFill>
                <a:round/>
                <a:headEnd/>
                <a:tailEnd/>
              </a:ln>
            </p:spPr>
            <p:txBody>
              <a:bodyPr/>
              <a:lstStyle/>
              <a:p>
                <a:endParaRPr lang="en-US"/>
              </a:p>
            </p:txBody>
          </p:sp>
          <p:sp>
            <p:nvSpPr>
              <p:cNvPr id="106596" name="Line 100"/>
              <p:cNvSpPr>
                <a:spLocks noChangeShapeType="1"/>
              </p:cNvSpPr>
              <p:nvPr/>
            </p:nvSpPr>
            <p:spPr bwMode="auto">
              <a:xfrm flipH="1" flipV="1">
                <a:off x="8516" y="3145"/>
                <a:ext cx="75" cy="309"/>
              </a:xfrm>
              <a:prstGeom prst="line">
                <a:avLst/>
              </a:prstGeom>
              <a:noFill/>
              <a:ln w="38100">
                <a:solidFill>
                  <a:srgbClr val="000000"/>
                </a:solidFill>
                <a:round/>
                <a:headEnd/>
                <a:tailEnd/>
              </a:ln>
            </p:spPr>
            <p:txBody>
              <a:bodyPr/>
              <a:lstStyle/>
              <a:p>
                <a:endParaRPr lang="en-US"/>
              </a:p>
            </p:txBody>
          </p:sp>
          <p:sp>
            <p:nvSpPr>
              <p:cNvPr id="106597" name="Line 101"/>
              <p:cNvSpPr>
                <a:spLocks noChangeShapeType="1"/>
              </p:cNvSpPr>
              <p:nvPr/>
            </p:nvSpPr>
            <p:spPr bwMode="auto">
              <a:xfrm flipV="1">
                <a:off x="9396" y="1968"/>
                <a:ext cx="0" cy="1177"/>
              </a:xfrm>
              <a:prstGeom prst="line">
                <a:avLst/>
              </a:prstGeom>
              <a:noFill/>
              <a:ln w="38100">
                <a:solidFill>
                  <a:srgbClr val="000000"/>
                </a:solidFill>
                <a:round/>
                <a:headEnd/>
                <a:tailEnd/>
              </a:ln>
            </p:spPr>
            <p:txBody>
              <a:bodyPr/>
              <a:lstStyle/>
              <a:p>
                <a:endParaRPr lang="en-US"/>
              </a:p>
            </p:txBody>
          </p:sp>
          <p:sp>
            <p:nvSpPr>
              <p:cNvPr id="106598" name="Line 102"/>
              <p:cNvSpPr>
                <a:spLocks noChangeShapeType="1"/>
              </p:cNvSpPr>
              <p:nvPr/>
            </p:nvSpPr>
            <p:spPr bwMode="auto">
              <a:xfrm flipV="1">
                <a:off x="9331" y="3145"/>
                <a:ext cx="61" cy="309"/>
              </a:xfrm>
              <a:prstGeom prst="line">
                <a:avLst/>
              </a:prstGeom>
              <a:noFill/>
              <a:ln w="38100">
                <a:solidFill>
                  <a:srgbClr val="000000"/>
                </a:solidFill>
                <a:round/>
                <a:headEnd/>
                <a:tailEnd/>
              </a:ln>
            </p:spPr>
            <p:txBody>
              <a:bodyPr/>
              <a:lstStyle/>
              <a:p>
                <a:endParaRPr lang="en-US"/>
              </a:p>
            </p:txBody>
          </p:sp>
          <p:sp>
            <p:nvSpPr>
              <p:cNvPr id="106599" name="Line 103"/>
              <p:cNvSpPr>
                <a:spLocks noChangeShapeType="1"/>
              </p:cNvSpPr>
              <p:nvPr/>
            </p:nvSpPr>
            <p:spPr bwMode="auto">
              <a:xfrm flipV="1">
                <a:off x="9331" y="3522"/>
                <a:ext cx="0" cy="2004"/>
              </a:xfrm>
              <a:prstGeom prst="line">
                <a:avLst/>
              </a:prstGeom>
              <a:noFill/>
              <a:ln w="38100">
                <a:solidFill>
                  <a:srgbClr val="000000"/>
                </a:solidFill>
                <a:round/>
                <a:headEnd/>
                <a:tailEnd/>
              </a:ln>
            </p:spPr>
            <p:txBody>
              <a:bodyPr/>
              <a:lstStyle/>
              <a:p>
                <a:endParaRPr lang="en-US"/>
              </a:p>
            </p:txBody>
          </p:sp>
          <p:sp>
            <p:nvSpPr>
              <p:cNvPr id="106600" name="Line 104"/>
              <p:cNvSpPr>
                <a:spLocks noChangeShapeType="1"/>
              </p:cNvSpPr>
              <p:nvPr/>
            </p:nvSpPr>
            <p:spPr bwMode="auto">
              <a:xfrm flipV="1">
                <a:off x="8165" y="5457"/>
                <a:ext cx="410" cy="103"/>
              </a:xfrm>
              <a:prstGeom prst="line">
                <a:avLst/>
              </a:prstGeom>
              <a:noFill/>
              <a:ln w="38100">
                <a:solidFill>
                  <a:srgbClr val="000000"/>
                </a:solidFill>
                <a:round/>
                <a:headEnd/>
                <a:tailEnd/>
              </a:ln>
            </p:spPr>
            <p:txBody>
              <a:bodyPr/>
              <a:lstStyle/>
              <a:p>
                <a:endParaRPr lang="en-US"/>
              </a:p>
            </p:txBody>
          </p:sp>
          <p:sp>
            <p:nvSpPr>
              <p:cNvPr id="106601" name="Line 105"/>
              <p:cNvSpPr>
                <a:spLocks noChangeShapeType="1"/>
              </p:cNvSpPr>
              <p:nvPr/>
            </p:nvSpPr>
            <p:spPr bwMode="auto">
              <a:xfrm>
                <a:off x="10119" y="2714"/>
                <a:ext cx="0" cy="1637"/>
              </a:xfrm>
              <a:prstGeom prst="line">
                <a:avLst/>
              </a:prstGeom>
              <a:noFill/>
              <a:ln w="9525">
                <a:solidFill>
                  <a:srgbClr val="000000"/>
                </a:solidFill>
                <a:round/>
                <a:headEnd/>
                <a:tailEnd/>
              </a:ln>
            </p:spPr>
            <p:txBody>
              <a:bodyPr/>
              <a:lstStyle/>
              <a:p>
                <a:endParaRPr lang="en-US"/>
              </a:p>
            </p:txBody>
          </p:sp>
          <p:sp>
            <p:nvSpPr>
              <p:cNvPr id="106602" name="Line 106"/>
              <p:cNvSpPr>
                <a:spLocks noChangeShapeType="1"/>
              </p:cNvSpPr>
              <p:nvPr/>
            </p:nvSpPr>
            <p:spPr bwMode="auto">
              <a:xfrm>
                <a:off x="9485" y="2714"/>
                <a:ext cx="634" cy="0"/>
              </a:xfrm>
              <a:prstGeom prst="line">
                <a:avLst/>
              </a:prstGeom>
              <a:noFill/>
              <a:ln w="9525">
                <a:solidFill>
                  <a:srgbClr val="000000"/>
                </a:solidFill>
                <a:round/>
                <a:headEnd/>
                <a:tailEnd/>
              </a:ln>
            </p:spPr>
            <p:txBody>
              <a:bodyPr/>
              <a:lstStyle/>
              <a:p>
                <a:endParaRPr lang="en-US"/>
              </a:p>
            </p:txBody>
          </p:sp>
          <p:sp>
            <p:nvSpPr>
              <p:cNvPr id="106603" name="Line 107"/>
              <p:cNvSpPr>
                <a:spLocks noChangeShapeType="1"/>
              </p:cNvSpPr>
              <p:nvPr/>
            </p:nvSpPr>
            <p:spPr bwMode="auto">
              <a:xfrm>
                <a:off x="7785" y="6360"/>
                <a:ext cx="2334" cy="0"/>
              </a:xfrm>
              <a:prstGeom prst="line">
                <a:avLst/>
              </a:prstGeom>
              <a:noFill/>
              <a:ln w="9525">
                <a:solidFill>
                  <a:srgbClr val="000000"/>
                </a:solidFill>
                <a:round/>
                <a:headEnd/>
                <a:tailEnd/>
              </a:ln>
            </p:spPr>
            <p:txBody>
              <a:bodyPr/>
              <a:lstStyle/>
              <a:p>
                <a:endParaRPr lang="en-US"/>
              </a:p>
            </p:txBody>
          </p:sp>
          <p:sp>
            <p:nvSpPr>
              <p:cNvPr id="106604" name="Line 108"/>
              <p:cNvSpPr>
                <a:spLocks noChangeShapeType="1"/>
              </p:cNvSpPr>
              <p:nvPr/>
            </p:nvSpPr>
            <p:spPr bwMode="auto">
              <a:xfrm>
                <a:off x="10119" y="5664"/>
                <a:ext cx="0" cy="696"/>
              </a:xfrm>
              <a:prstGeom prst="line">
                <a:avLst/>
              </a:prstGeom>
              <a:noFill/>
              <a:ln w="9525">
                <a:solidFill>
                  <a:srgbClr val="000000"/>
                </a:solidFill>
                <a:round/>
                <a:headEnd/>
                <a:tailEnd/>
              </a:ln>
            </p:spPr>
            <p:txBody>
              <a:bodyPr/>
              <a:lstStyle/>
              <a:p>
                <a:endParaRPr lang="en-US"/>
              </a:p>
            </p:txBody>
          </p:sp>
          <p:sp>
            <p:nvSpPr>
              <p:cNvPr id="106605" name="Line 109"/>
              <p:cNvSpPr>
                <a:spLocks noChangeShapeType="1"/>
              </p:cNvSpPr>
              <p:nvPr/>
            </p:nvSpPr>
            <p:spPr bwMode="auto">
              <a:xfrm>
                <a:off x="10119" y="4365"/>
                <a:ext cx="0" cy="1299"/>
              </a:xfrm>
              <a:prstGeom prst="line">
                <a:avLst/>
              </a:prstGeom>
              <a:noFill/>
              <a:ln w="9525">
                <a:solidFill>
                  <a:srgbClr val="000000"/>
                </a:solidFill>
                <a:prstDash val="dashDot"/>
                <a:round/>
                <a:headEnd/>
                <a:tailEnd/>
              </a:ln>
            </p:spPr>
            <p:txBody>
              <a:bodyPr/>
              <a:lstStyle/>
              <a:p>
                <a:endParaRPr lang="en-US"/>
              </a:p>
            </p:txBody>
          </p:sp>
          <p:sp>
            <p:nvSpPr>
              <p:cNvPr id="106606" name="Line 110"/>
              <p:cNvSpPr>
                <a:spLocks noChangeShapeType="1"/>
              </p:cNvSpPr>
              <p:nvPr/>
            </p:nvSpPr>
            <p:spPr bwMode="auto">
              <a:xfrm>
                <a:off x="7785" y="2714"/>
                <a:ext cx="0" cy="1637"/>
              </a:xfrm>
              <a:prstGeom prst="line">
                <a:avLst/>
              </a:prstGeom>
              <a:noFill/>
              <a:ln w="9525">
                <a:solidFill>
                  <a:srgbClr val="000000"/>
                </a:solidFill>
                <a:round/>
                <a:headEnd/>
                <a:tailEnd/>
              </a:ln>
            </p:spPr>
            <p:txBody>
              <a:bodyPr/>
              <a:lstStyle/>
              <a:p>
                <a:endParaRPr lang="en-US"/>
              </a:p>
            </p:txBody>
          </p:sp>
          <p:sp>
            <p:nvSpPr>
              <p:cNvPr id="106607" name="Line 111"/>
              <p:cNvSpPr>
                <a:spLocks noChangeShapeType="1"/>
              </p:cNvSpPr>
              <p:nvPr/>
            </p:nvSpPr>
            <p:spPr bwMode="auto">
              <a:xfrm>
                <a:off x="7785" y="5664"/>
                <a:ext cx="0" cy="696"/>
              </a:xfrm>
              <a:prstGeom prst="line">
                <a:avLst/>
              </a:prstGeom>
              <a:noFill/>
              <a:ln w="9525">
                <a:solidFill>
                  <a:srgbClr val="000000"/>
                </a:solidFill>
                <a:round/>
                <a:headEnd/>
                <a:tailEnd/>
              </a:ln>
            </p:spPr>
            <p:txBody>
              <a:bodyPr/>
              <a:lstStyle/>
              <a:p>
                <a:endParaRPr lang="en-US"/>
              </a:p>
            </p:txBody>
          </p:sp>
          <p:sp>
            <p:nvSpPr>
              <p:cNvPr id="106608" name="Line 112"/>
              <p:cNvSpPr>
                <a:spLocks noChangeShapeType="1"/>
              </p:cNvSpPr>
              <p:nvPr/>
            </p:nvSpPr>
            <p:spPr bwMode="auto">
              <a:xfrm>
                <a:off x="7785" y="4351"/>
                <a:ext cx="0" cy="1299"/>
              </a:xfrm>
              <a:prstGeom prst="line">
                <a:avLst/>
              </a:prstGeom>
              <a:noFill/>
              <a:ln w="9525">
                <a:solidFill>
                  <a:srgbClr val="000000"/>
                </a:solidFill>
                <a:prstDash val="dashDot"/>
                <a:round/>
                <a:headEnd/>
                <a:tailEnd/>
              </a:ln>
            </p:spPr>
            <p:txBody>
              <a:bodyPr/>
              <a:lstStyle/>
              <a:p>
                <a:endParaRPr lang="en-US"/>
              </a:p>
            </p:txBody>
          </p:sp>
          <p:sp>
            <p:nvSpPr>
              <p:cNvPr id="106609" name="Line 113"/>
              <p:cNvSpPr>
                <a:spLocks noChangeShapeType="1"/>
              </p:cNvSpPr>
              <p:nvPr/>
            </p:nvSpPr>
            <p:spPr bwMode="auto">
              <a:xfrm>
                <a:off x="7785" y="2714"/>
                <a:ext cx="653" cy="0"/>
              </a:xfrm>
              <a:prstGeom prst="line">
                <a:avLst/>
              </a:prstGeom>
              <a:noFill/>
              <a:ln w="9525">
                <a:solidFill>
                  <a:srgbClr val="000000"/>
                </a:solidFill>
                <a:round/>
                <a:headEnd/>
                <a:tailEnd/>
              </a:ln>
            </p:spPr>
            <p:txBody>
              <a:bodyPr/>
              <a:lstStyle/>
              <a:p>
                <a:endParaRPr lang="en-US"/>
              </a:p>
            </p:txBody>
          </p:sp>
          <p:sp>
            <p:nvSpPr>
              <p:cNvPr id="106610" name="Line 114"/>
              <p:cNvSpPr>
                <a:spLocks noChangeShapeType="1"/>
              </p:cNvSpPr>
              <p:nvPr/>
            </p:nvSpPr>
            <p:spPr bwMode="auto">
              <a:xfrm>
                <a:off x="8435" y="2714"/>
                <a:ext cx="1050" cy="0"/>
              </a:xfrm>
              <a:prstGeom prst="line">
                <a:avLst/>
              </a:prstGeom>
              <a:noFill/>
              <a:ln w="9525">
                <a:solidFill>
                  <a:srgbClr val="000000"/>
                </a:solidFill>
                <a:prstDash val="dash"/>
                <a:round/>
                <a:headEnd/>
                <a:tailEnd/>
              </a:ln>
            </p:spPr>
            <p:txBody>
              <a:bodyPr/>
              <a:lstStyle/>
              <a:p>
                <a:endParaRPr lang="en-US"/>
              </a:p>
            </p:txBody>
          </p:sp>
          <p:sp>
            <p:nvSpPr>
              <p:cNvPr id="106611" name="Oval 115"/>
              <p:cNvSpPr>
                <a:spLocks noChangeArrowheads="1"/>
              </p:cNvSpPr>
              <p:nvPr/>
            </p:nvSpPr>
            <p:spPr bwMode="auto">
              <a:xfrm>
                <a:off x="9593" y="2789"/>
                <a:ext cx="71" cy="89"/>
              </a:xfrm>
              <a:prstGeom prst="ellipse">
                <a:avLst/>
              </a:prstGeom>
              <a:solidFill>
                <a:srgbClr val="0000FF"/>
              </a:solidFill>
              <a:ln w="9525">
                <a:solidFill>
                  <a:srgbClr val="000000"/>
                </a:solidFill>
                <a:round/>
                <a:headEnd/>
                <a:tailEnd/>
              </a:ln>
            </p:spPr>
            <p:txBody>
              <a:bodyPr/>
              <a:lstStyle/>
              <a:p>
                <a:endParaRPr lang="en-US"/>
              </a:p>
            </p:txBody>
          </p:sp>
          <p:sp>
            <p:nvSpPr>
              <p:cNvPr id="106612" name="Oval 116"/>
              <p:cNvSpPr>
                <a:spLocks noChangeArrowheads="1"/>
              </p:cNvSpPr>
              <p:nvPr/>
            </p:nvSpPr>
            <p:spPr bwMode="auto">
              <a:xfrm>
                <a:off x="9936" y="2789"/>
                <a:ext cx="71" cy="89"/>
              </a:xfrm>
              <a:prstGeom prst="ellipse">
                <a:avLst/>
              </a:prstGeom>
              <a:solidFill>
                <a:srgbClr val="0000FF"/>
              </a:solidFill>
              <a:ln w="9525">
                <a:solidFill>
                  <a:srgbClr val="000000"/>
                </a:solidFill>
                <a:round/>
                <a:headEnd/>
                <a:tailEnd/>
              </a:ln>
            </p:spPr>
            <p:txBody>
              <a:bodyPr/>
              <a:lstStyle/>
              <a:p>
                <a:endParaRPr lang="en-US"/>
              </a:p>
            </p:txBody>
          </p:sp>
          <p:sp>
            <p:nvSpPr>
              <p:cNvPr id="106613" name="Oval 117"/>
              <p:cNvSpPr>
                <a:spLocks noChangeArrowheads="1"/>
              </p:cNvSpPr>
              <p:nvPr/>
            </p:nvSpPr>
            <p:spPr bwMode="auto">
              <a:xfrm>
                <a:off x="9936" y="3145"/>
                <a:ext cx="71" cy="90"/>
              </a:xfrm>
              <a:prstGeom prst="ellipse">
                <a:avLst/>
              </a:prstGeom>
              <a:solidFill>
                <a:srgbClr val="0000FF"/>
              </a:solidFill>
              <a:ln w="9525">
                <a:solidFill>
                  <a:srgbClr val="000000"/>
                </a:solidFill>
                <a:round/>
                <a:headEnd/>
                <a:tailEnd/>
              </a:ln>
            </p:spPr>
            <p:txBody>
              <a:bodyPr/>
              <a:lstStyle/>
              <a:p>
                <a:endParaRPr lang="en-US"/>
              </a:p>
            </p:txBody>
          </p:sp>
          <p:sp>
            <p:nvSpPr>
              <p:cNvPr id="106614" name="Oval 118"/>
              <p:cNvSpPr>
                <a:spLocks noChangeArrowheads="1"/>
              </p:cNvSpPr>
              <p:nvPr/>
            </p:nvSpPr>
            <p:spPr bwMode="auto">
              <a:xfrm>
                <a:off x="7897" y="2789"/>
                <a:ext cx="70" cy="89"/>
              </a:xfrm>
              <a:prstGeom prst="ellipse">
                <a:avLst/>
              </a:prstGeom>
              <a:solidFill>
                <a:srgbClr val="0000FF"/>
              </a:solidFill>
              <a:ln w="9525">
                <a:solidFill>
                  <a:srgbClr val="000000"/>
                </a:solidFill>
                <a:round/>
                <a:headEnd/>
                <a:tailEnd/>
              </a:ln>
            </p:spPr>
            <p:txBody>
              <a:bodyPr/>
              <a:lstStyle/>
              <a:p>
                <a:endParaRPr lang="en-US"/>
              </a:p>
            </p:txBody>
          </p:sp>
          <p:sp>
            <p:nvSpPr>
              <p:cNvPr id="106615" name="Oval 119"/>
              <p:cNvSpPr>
                <a:spLocks noChangeArrowheads="1"/>
              </p:cNvSpPr>
              <p:nvPr/>
            </p:nvSpPr>
            <p:spPr bwMode="auto">
              <a:xfrm>
                <a:off x="8239" y="2789"/>
                <a:ext cx="71" cy="89"/>
              </a:xfrm>
              <a:prstGeom prst="ellipse">
                <a:avLst/>
              </a:prstGeom>
              <a:solidFill>
                <a:srgbClr val="0000FF"/>
              </a:solidFill>
              <a:ln w="9525">
                <a:solidFill>
                  <a:srgbClr val="000000"/>
                </a:solidFill>
                <a:round/>
                <a:headEnd/>
                <a:tailEnd/>
              </a:ln>
            </p:spPr>
            <p:txBody>
              <a:bodyPr/>
              <a:lstStyle/>
              <a:p>
                <a:endParaRPr lang="en-US"/>
              </a:p>
            </p:txBody>
          </p:sp>
          <p:sp>
            <p:nvSpPr>
              <p:cNvPr id="106616" name="Oval 120"/>
              <p:cNvSpPr>
                <a:spLocks noChangeArrowheads="1"/>
              </p:cNvSpPr>
              <p:nvPr/>
            </p:nvSpPr>
            <p:spPr bwMode="auto">
              <a:xfrm>
                <a:off x="7896" y="3146"/>
                <a:ext cx="71" cy="89"/>
              </a:xfrm>
              <a:prstGeom prst="ellipse">
                <a:avLst/>
              </a:prstGeom>
              <a:solidFill>
                <a:srgbClr val="0000FF"/>
              </a:solidFill>
              <a:ln w="9525">
                <a:solidFill>
                  <a:srgbClr val="000000"/>
                </a:solidFill>
                <a:round/>
                <a:headEnd/>
                <a:tailEnd/>
              </a:ln>
            </p:spPr>
            <p:txBody>
              <a:bodyPr/>
              <a:lstStyle/>
              <a:p>
                <a:endParaRPr lang="en-US"/>
              </a:p>
            </p:txBody>
          </p:sp>
          <p:sp>
            <p:nvSpPr>
              <p:cNvPr id="106617" name="Oval 121"/>
              <p:cNvSpPr>
                <a:spLocks noChangeArrowheads="1"/>
              </p:cNvSpPr>
              <p:nvPr/>
            </p:nvSpPr>
            <p:spPr bwMode="auto">
              <a:xfrm>
                <a:off x="7897" y="5802"/>
                <a:ext cx="70" cy="89"/>
              </a:xfrm>
              <a:prstGeom prst="ellipse">
                <a:avLst/>
              </a:prstGeom>
              <a:solidFill>
                <a:srgbClr val="0000FF"/>
              </a:solidFill>
              <a:ln w="9525">
                <a:solidFill>
                  <a:srgbClr val="000000"/>
                </a:solidFill>
                <a:round/>
                <a:headEnd/>
                <a:tailEnd/>
              </a:ln>
            </p:spPr>
            <p:txBody>
              <a:bodyPr/>
              <a:lstStyle/>
              <a:p>
                <a:endParaRPr lang="en-US"/>
              </a:p>
            </p:txBody>
          </p:sp>
          <p:sp>
            <p:nvSpPr>
              <p:cNvPr id="106618" name="Oval 122"/>
              <p:cNvSpPr>
                <a:spLocks noChangeArrowheads="1"/>
              </p:cNvSpPr>
              <p:nvPr/>
            </p:nvSpPr>
            <p:spPr bwMode="auto">
              <a:xfrm>
                <a:off x="7896" y="6158"/>
                <a:ext cx="71" cy="89"/>
              </a:xfrm>
              <a:prstGeom prst="ellipse">
                <a:avLst/>
              </a:prstGeom>
              <a:solidFill>
                <a:srgbClr val="0000FF"/>
              </a:solidFill>
              <a:ln w="9525">
                <a:solidFill>
                  <a:srgbClr val="000000"/>
                </a:solidFill>
                <a:round/>
                <a:headEnd/>
                <a:tailEnd/>
              </a:ln>
            </p:spPr>
            <p:txBody>
              <a:bodyPr/>
              <a:lstStyle/>
              <a:p>
                <a:endParaRPr lang="en-US"/>
              </a:p>
            </p:txBody>
          </p:sp>
          <p:sp>
            <p:nvSpPr>
              <p:cNvPr id="106619" name="Oval 123"/>
              <p:cNvSpPr>
                <a:spLocks noChangeArrowheads="1"/>
              </p:cNvSpPr>
              <p:nvPr/>
            </p:nvSpPr>
            <p:spPr bwMode="auto">
              <a:xfrm>
                <a:off x="8239" y="6158"/>
                <a:ext cx="71" cy="89"/>
              </a:xfrm>
              <a:prstGeom prst="ellipse">
                <a:avLst/>
              </a:prstGeom>
              <a:solidFill>
                <a:srgbClr val="0000FF"/>
              </a:solidFill>
              <a:ln w="9525">
                <a:solidFill>
                  <a:srgbClr val="000000"/>
                </a:solidFill>
                <a:round/>
                <a:headEnd/>
                <a:tailEnd/>
              </a:ln>
            </p:spPr>
            <p:txBody>
              <a:bodyPr/>
              <a:lstStyle/>
              <a:p>
                <a:endParaRPr lang="en-US"/>
              </a:p>
            </p:txBody>
          </p:sp>
          <p:sp>
            <p:nvSpPr>
              <p:cNvPr id="106620" name="Oval 124"/>
              <p:cNvSpPr>
                <a:spLocks noChangeArrowheads="1"/>
              </p:cNvSpPr>
              <p:nvPr/>
            </p:nvSpPr>
            <p:spPr bwMode="auto">
              <a:xfrm>
                <a:off x="9926" y="5802"/>
                <a:ext cx="71" cy="89"/>
              </a:xfrm>
              <a:prstGeom prst="ellipse">
                <a:avLst/>
              </a:prstGeom>
              <a:solidFill>
                <a:srgbClr val="0000FF"/>
              </a:solidFill>
              <a:ln w="9525">
                <a:solidFill>
                  <a:srgbClr val="000000"/>
                </a:solidFill>
                <a:round/>
                <a:headEnd/>
                <a:tailEnd/>
              </a:ln>
            </p:spPr>
            <p:txBody>
              <a:bodyPr/>
              <a:lstStyle/>
              <a:p>
                <a:endParaRPr lang="en-US"/>
              </a:p>
            </p:txBody>
          </p:sp>
          <p:sp>
            <p:nvSpPr>
              <p:cNvPr id="106621" name="Oval 125"/>
              <p:cNvSpPr>
                <a:spLocks noChangeArrowheads="1"/>
              </p:cNvSpPr>
              <p:nvPr/>
            </p:nvSpPr>
            <p:spPr bwMode="auto">
              <a:xfrm>
                <a:off x="9583" y="6158"/>
                <a:ext cx="71" cy="89"/>
              </a:xfrm>
              <a:prstGeom prst="ellipse">
                <a:avLst/>
              </a:prstGeom>
              <a:solidFill>
                <a:srgbClr val="0000FF"/>
              </a:solidFill>
              <a:ln w="9525">
                <a:solidFill>
                  <a:srgbClr val="000000"/>
                </a:solidFill>
                <a:round/>
                <a:headEnd/>
                <a:tailEnd/>
              </a:ln>
            </p:spPr>
            <p:txBody>
              <a:bodyPr/>
              <a:lstStyle/>
              <a:p>
                <a:endParaRPr lang="en-US"/>
              </a:p>
            </p:txBody>
          </p:sp>
          <p:sp>
            <p:nvSpPr>
              <p:cNvPr id="106622" name="Oval 126"/>
              <p:cNvSpPr>
                <a:spLocks noChangeArrowheads="1"/>
              </p:cNvSpPr>
              <p:nvPr/>
            </p:nvSpPr>
            <p:spPr bwMode="auto">
              <a:xfrm>
                <a:off x="9926" y="6158"/>
                <a:ext cx="71" cy="89"/>
              </a:xfrm>
              <a:prstGeom prst="ellipse">
                <a:avLst/>
              </a:prstGeom>
              <a:solidFill>
                <a:srgbClr val="0000FF"/>
              </a:solidFill>
              <a:ln w="9525">
                <a:solidFill>
                  <a:srgbClr val="000000"/>
                </a:solidFill>
                <a:round/>
                <a:headEnd/>
                <a:tailEnd/>
              </a:ln>
            </p:spPr>
            <p:txBody>
              <a:bodyPr/>
              <a:lstStyle/>
              <a:p>
                <a:endParaRPr lang="en-US"/>
              </a:p>
            </p:txBody>
          </p:sp>
          <p:sp>
            <p:nvSpPr>
              <p:cNvPr id="106623" name="Line 127"/>
              <p:cNvSpPr>
                <a:spLocks noChangeShapeType="1"/>
              </p:cNvSpPr>
              <p:nvPr/>
            </p:nvSpPr>
            <p:spPr bwMode="auto">
              <a:xfrm>
                <a:off x="7896" y="2789"/>
                <a:ext cx="0" cy="3458"/>
              </a:xfrm>
              <a:prstGeom prst="line">
                <a:avLst/>
              </a:prstGeom>
              <a:noFill/>
              <a:ln w="19050">
                <a:solidFill>
                  <a:srgbClr val="FF0000"/>
                </a:solidFill>
                <a:round/>
                <a:headEnd/>
                <a:tailEnd/>
              </a:ln>
            </p:spPr>
            <p:txBody>
              <a:bodyPr/>
              <a:lstStyle/>
              <a:p>
                <a:endParaRPr lang="en-US"/>
              </a:p>
            </p:txBody>
          </p:sp>
          <p:sp>
            <p:nvSpPr>
              <p:cNvPr id="106624" name="Line 128"/>
              <p:cNvSpPr>
                <a:spLocks noChangeShapeType="1"/>
              </p:cNvSpPr>
              <p:nvPr/>
            </p:nvSpPr>
            <p:spPr bwMode="auto">
              <a:xfrm>
                <a:off x="7896" y="6247"/>
                <a:ext cx="2111" cy="0"/>
              </a:xfrm>
              <a:prstGeom prst="line">
                <a:avLst/>
              </a:prstGeom>
              <a:noFill/>
              <a:ln w="19050">
                <a:solidFill>
                  <a:srgbClr val="FF0000"/>
                </a:solidFill>
                <a:round/>
                <a:headEnd/>
                <a:tailEnd/>
              </a:ln>
            </p:spPr>
            <p:txBody>
              <a:bodyPr/>
              <a:lstStyle/>
              <a:p>
                <a:endParaRPr lang="en-US"/>
              </a:p>
            </p:txBody>
          </p:sp>
          <p:sp>
            <p:nvSpPr>
              <p:cNvPr id="106625" name="Line 129"/>
              <p:cNvSpPr>
                <a:spLocks noChangeShapeType="1"/>
              </p:cNvSpPr>
              <p:nvPr/>
            </p:nvSpPr>
            <p:spPr bwMode="auto">
              <a:xfrm flipV="1">
                <a:off x="10007" y="2789"/>
                <a:ext cx="0" cy="3458"/>
              </a:xfrm>
              <a:prstGeom prst="line">
                <a:avLst/>
              </a:prstGeom>
              <a:noFill/>
              <a:ln w="19050">
                <a:solidFill>
                  <a:srgbClr val="FF0000"/>
                </a:solidFill>
                <a:round/>
                <a:headEnd/>
                <a:tailEnd/>
              </a:ln>
            </p:spPr>
            <p:txBody>
              <a:bodyPr/>
              <a:lstStyle/>
              <a:p>
                <a:endParaRPr lang="en-US"/>
              </a:p>
            </p:txBody>
          </p:sp>
          <p:sp>
            <p:nvSpPr>
              <p:cNvPr id="106626" name="Line 130"/>
              <p:cNvSpPr>
                <a:spLocks noChangeShapeType="1"/>
              </p:cNvSpPr>
              <p:nvPr/>
            </p:nvSpPr>
            <p:spPr bwMode="auto">
              <a:xfrm>
                <a:off x="7876" y="2792"/>
                <a:ext cx="2111" cy="0"/>
              </a:xfrm>
              <a:prstGeom prst="line">
                <a:avLst/>
              </a:prstGeom>
              <a:noFill/>
              <a:ln w="19050">
                <a:solidFill>
                  <a:srgbClr val="FF0000"/>
                </a:solidFill>
                <a:round/>
                <a:headEnd/>
                <a:tailEnd/>
              </a:ln>
            </p:spPr>
            <p:txBody>
              <a:bodyPr/>
              <a:lstStyle/>
              <a:p>
                <a:endParaRPr lang="en-US"/>
              </a:p>
            </p:txBody>
          </p:sp>
          <p:sp>
            <p:nvSpPr>
              <p:cNvPr id="106627" name="Freeform 131"/>
              <p:cNvSpPr>
                <a:spLocks/>
              </p:cNvSpPr>
              <p:nvPr/>
            </p:nvSpPr>
            <p:spPr bwMode="auto">
              <a:xfrm>
                <a:off x="7685" y="2542"/>
                <a:ext cx="747" cy="975"/>
              </a:xfrm>
              <a:custGeom>
                <a:avLst/>
                <a:gdLst/>
                <a:ahLst/>
                <a:cxnLst>
                  <a:cxn ang="0">
                    <a:pos x="1061" y="1260"/>
                  </a:cxn>
                  <a:cxn ang="0">
                    <a:pos x="1016" y="1275"/>
                  </a:cxn>
                  <a:cxn ang="0">
                    <a:pos x="776" y="1185"/>
                  </a:cxn>
                  <a:cxn ang="0">
                    <a:pos x="731" y="1155"/>
                  </a:cxn>
                  <a:cxn ang="0">
                    <a:pos x="551" y="1125"/>
                  </a:cxn>
                  <a:cxn ang="0">
                    <a:pos x="146" y="1050"/>
                  </a:cxn>
                  <a:cxn ang="0">
                    <a:pos x="26" y="780"/>
                  </a:cxn>
                  <a:cxn ang="0">
                    <a:pos x="71" y="300"/>
                  </a:cxn>
                  <a:cxn ang="0">
                    <a:pos x="116" y="210"/>
                  </a:cxn>
                  <a:cxn ang="0">
                    <a:pos x="461" y="75"/>
                  </a:cxn>
                  <a:cxn ang="0">
                    <a:pos x="671" y="15"/>
                  </a:cxn>
                  <a:cxn ang="0">
                    <a:pos x="716" y="0"/>
                  </a:cxn>
                  <a:cxn ang="0">
                    <a:pos x="926" y="15"/>
                  </a:cxn>
                  <a:cxn ang="0">
                    <a:pos x="1046" y="45"/>
                  </a:cxn>
                </a:cxnLst>
                <a:rect l="0" t="0" r="r" b="b"/>
                <a:pathLst>
                  <a:path w="1061" h="1277">
                    <a:moveTo>
                      <a:pt x="1061" y="1260"/>
                    </a:moveTo>
                    <a:cubicBezTo>
                      <a:pt x="1046" y="1265"/>
                      <a:pt x="1032" y="1277"/>
                      <a:pt x="1016" y="1275"/>
                    </a:cubicBezTo>
                    <a:cubicBezTo>
                      <a:pt x="947" y="1267"/>
                      <a:pt x="839" y="1216"/>
                      <a:pt x="776" y="1185"/>
                    </a:cubicBezTo>
                    <a:cubicBezTo>
                      <a:pt x="760" y="1177"/>
                      <a:pt x="748" y="1161"/>
                      <a:pt x="731" y="1155"/>
                    </a:cubicBezTo>
                    <a:cubicBezTo>
                      <a:pt x="705" y="1145"/>
                      <a:pt x="565" y="1127"/>
                      <a:pt x="551" y="1125"/>
                    </a:cubicBezTo>
                    <a:cubicBezTo>
                      <a:pt x="415" y="1108"/>
                      <a:pt x="277" y="1094"/>
                      <a:pt x="146" y="1050"/>
                    </a:cubicBezTo>
                    <a:cubicBezTo>
                      <a:pt x="71" y="975"/>
                      <a:pt x="43" y="884"/>
                      <a:pt x="26" y="780"/>
                    </a:cubicBezTo>
                    <a:cubicBezTo>
                      <a:pt x="42" y="358"/>
                      <a:pt x="0" y="513"/>
                      <a:pt x="71" y="300"/>
                    </a:cubicBezTo>
                    <a:cubicBezTo>
                      <a:pt x="82" y="268"/>
                      <a:pt x="89" y="234"/>
                      <a:pt x="116" y="210"/>
                    </a:cubicBezTo>
                    <a:cubicBezTo>
                      <a:pt x="206" y="131"/>
                      <a:pt x="349" y="103"/>
                      <a:pt x="461" y="75"/>
                    </a:cubicBezTo>
                    <a:cubicBezTo>
                      <a:pt x="612" y="37"/>
                      <a:pt x="542" y="58"/>
                      <a:pt x="671" y="15"/>
                    </a:cubicBezTo>
                    <a:cubicBezTo>
                      <a:pt x="686" y="10"/>
                      <a:pt x="716" y="0"/>
                      <a:pt x="716" y="0"/>
                    </a:cubicBezTo>
                    <a:cubicBezTo>
                      <a:pt x="786" y="5"/>
                      <a:pt x="856" y="7"/>
                      <a:pt x="926" y="15"/>
                    </a:cubicBezTo>
                    <a:cubicBezTo>
                      <a:pt x="967" y="20"/>
                      <a:pt x="1003" y="45"/>
                      <a:pt x="1046" y="45"/>
                    </a:cubicBezTo>
                  </a:path>
                </a:pathLst>
              </a:custGeom>
              <a:noFill/>
              <a:ln w="9525">
                <a:solidFill>
                  <a:srgbClr val="000000"/>
                </a:solidFill>
                <a:round/>
                <a:headEnd/>
                <a:tailEnd/>
              </a:ln>
            </p:spPr>
            <p:txBody>
              <a:bodyPr/>
              <a:lstStyle/>
              <a:p>
                <a:endParaRPr lang="en-US"/>
              </a:p>
            </p:txBody>
          </p:sp>
          <p:sp>
            <p:nvSpPr>
              <p:cNvPr id="106628" name="Freeform 132"/>
              <p:cNvSpPr>
                <a:spLocks/>
              </p:cNvSpPr>
              <p:nvPr/>
            </p:nvSpPr>
            <p:spPr bwMode="auto">
              <a:xfrm>
                <a:off x="9501" y="2554"/>
                <a:ext cx="729" cy="923"/>
              </a:xfrm>
              <a:custGeom>
                <a:avLst/>
                <a:gdLst/>
                <a:ahLst/>
                <a:cxnLst>
                  <a:cxn ang="0">
                    <a:pos x="0" y="0"/>
                  </a:cxn>
                  <a:cxn ang="0">
                    <a:pos x="675" y="45"/>
                  </a:cxn>
                  <a:cxn ang="0">
                    <a:pos x="855" y="60"/>
                  </a:cxn>
                  <a:cxn ang="0">
                    <a:pos x="945" y="90"/>
                  </a:cxn>
                  <a:cxn ang="0">
                    <a:pos x="1035" y="285"/>
                  </a:cxn>
                  <a:cxn ang="0">
                    <a:pos x="990" y="675"/>
                  </a:cxn>
                  <a:cxn ang="0">
                    <a:pos x="975" y="735"/>
                  </a:cxn>
                  <a:cxn ang="0">
                    <a:pos x="945" y="825"/>
                  </a:cxn>
                  <a:cxn ang="0">
                    <a:pos x="900" y="1065"/>
                  </a:cxn>
                  <a:cxn ang="0">
                    <a:pos x="885" y="1110"/>
                  </a:cxn>
                  <a:cxn ang="0">
                    <a:pos x="750" y="1170"/>
                  </a:cxn>
                  <a:cxn ang="0">
                    <a:pos x="705" y="1185"/>
                  </a:cxn>
                  <a:cxn ang="0">
                    <a:pos x="660" y="1200"/>
                  </a:cxn>
                  <a:cxn ang="0">
                    <a:pos x="90" y="1140"/>
                  </a:cxn>
                  <a:cxn ang="0">
                    <a:pos x="0" y="1155"/>
                  </a:cxn>
                </a:cxnLst>
                <a:rect l="0" t="0" r="r" b="b"/>
                <a:pathLst>
                  <a:path w="1035" h="1208">
                    <a:moveTo>
                      <a:pt x="0" y="0"/>
                    </a:moveTo>
                    <a:cubicBezTo>
                      <a:pt x="177" y="59"/>
                      <a:pt x="528" y="40"/>
                      <a:pt x="675" y="45"/>
                    </a:cubicBezTo>
                    <a:cubicBezTo>
                      <a:pt x="735" y="50"/>
                      <a:pt x="796" y="50"/>
                      <a:pt x="855" y="60"/>
                    </a:cubicBezTo>
                    <a:cubicBezTo>
                      <a:pt x="886" y="65"/>
                      <a:pt x="945" y="90"/>
                      <a:pt x="945" y="90"/>
                    </a:cubicBezTo>
                    <a:cubicBezTo>
                      <a:pt x="999" y="172"/>
                      <a:pt x="1012" y="194"/>
                      <a:pt x="1035" y="285"/>
                    </a:cubicBezTo>
                    <a:cubicBezTo>
                      <a:pt x="1019" y="415"/>
                      <a:pt x="1007" y="546"/>
                      <a:pt x="990" y="675"/>
                    </a:cubicBezTo>
                    <a:cubicBezTo>
                      <a:pt x="987" y="695"/>
                      <a:pt x="981" y="715"/>
                      <a:pt x="975" y="735"/>
                    </a:cubicBezTo>
                    <a:cubicBezTo>
                      <a:pt x="966" y="765"/>
                      <a:pt x="945" y="825"/>
                      <a:pt x="945" y="825"/>
                    </a:cubicBezTo>
                    <a:cubicBezTo>
                      <a:pt x="927" y="1006"/>
                      <a:pt x="946" y="927"/>
                      <a:pt x="900" y="1065"/>
                    </a:cubicBezTo>
                    <a:cubicBezTo>
                      <a:pt x="895" y="1080"/>
                      <a:pt x="898" y="1101"/>
                      <a:pt x="885" y="1110"/>
                    </a:cubicBezTo>
                    <a:cubicBezTo>
                      <a:pt x="814" y="1158"/>
                      <a:pt x="857" y="1134"/>
                      <a:pt x="750" y="1170"/>
                    </a:cubicBezTo>
                    <a:cubicBezTo>
                      <a:pt x="735" y="1175"/>
                      <a:pt x="720" y="1180"/>
                      <a:pt x="705" y="1185"/>
                    </a:cubicBezTo>
                    <a:cubicBezTo>
                      <a:pt x="690" y="1190"/>
                      <a:pt x="660" y="1200"/>
                      <a:pt x="660" y="1200"/>
                    </a:cubicBezTo>
                    <a:cubicBezTo>
                      <a:pt x="396" y="1191"/>
                      <a:pt x="294" y="1208"/>
                      <a:pt x="90" y="1140"/>
                    </a:cubicBezTo>
                    <a:cubicBezTo>
                      <a:pt x="60" y="1145"/>
                      <a:pt x="0" y="1155"/>
                      <a:pt x="0" y="1155"/>
                    </a:cubicBezTo>
                  </a:path>
                </a:pathLst>
              </a:custGeom>
              <a:noFill/>
              <a:ln w="9525">
                <a:solidFill>
                  <a:srgbClr val="000000"/>
                </a:solidFill>
                <a:round/>
                <a:headEnd/>
                <a:tailEnd/>
              </a:ln>
            </p:spPr>
            <p:txBody>
              <a:bodyPr/>
              <a:lstStyle/>
              <a:p>
                <a:endParaRPr lang="en-US"/>
              </a:p>
            </p:txBody>
          </p:sp>
          <p:sp>
            <p:nvSpPr>
              <p:cNvPr id="106629" name="Freeform 133"/>
              <p:cNvSpPr>
                <a:spLocks/>
              </p:cNvSpPr>
              <p:nvPr/>
            </p:nvSpPr>
            <p:spPr bwMode="auto">
              <a:xfrm>
                <a:off x="8432" y="3334"/>
                <a:ext cx="1135" cy="2308"/>
              </a:xfrm>
              <a:custGeom>
                <a:avLst/>
                <a:gdLst/>
                <a:ahLst/>
                <a:cxnLst>
                  <a:cxn ang="0">
                    <a:pos x="0" y="0"/>
                  </a:cxn>
                  <a:cxn ang="0">
                    <a:pos x="15" y="645"/>
                  </a:cxn>
                  <a:cxn ang="0">
                    <a:pos x="30" y="1395"/>
                  </a:cxn>
                  <a:cxn ang="0">
                    <a:pos x="30" y="2295"/>
                  </a:cxn>
                  <a:cxn ang="0">
                    <a:pos x="45" y="2340"/>
                  </a:cxn>
                  <a:cxn ang="0">
                    <a:pos x="135" y="2370"/>
                  </a:cxn>
                  <a:cxn ang="0">
                    <a:pos x="240" y="2340"/>
                  </a:cxn>
                  <a:cxn ang="0">
                    <a:pos x="540" y="2370"/>
                  </a:cxn>
                  <a:cxn ang="0">
                    <a:pos x="945" y="2355"/>
                  </a:cxn>
                  <a:cxn ang="0">
                    <a:pos x="1140" y="2295"/>
                  </a:cxn>
                  <a:cxn ang="0">
                    <a:pos x="1200" y="1710"/>
                  </a:cxn>
                  <a:cxn ang="0">
                    <a:pos x="1185" y="1575"/>
                  </a:cxn>
                  <a:cxn ang="0">
                    <a:pos x="1155" y="1485"/>
                  </a:cxn>
                  <a:cxn ang="0">
                    <a:pos x="1170" y="1170"/>
                  </a:cxn>
                  <a:cxn ang="0">
                    <a:pos x="1140" y="420"/>
                  </a:cxn>
                  <a:cxn ang="0">
                    <a:pos x="1155" y="225"/>
                  </a:cxn>
                  <a:cxn ang="0">
                    <a:pos x="1155" y="105"/>
                  </a:cxn>
                  <a:cxn ang="0">
                    <a:pos x="975" y="60"/>
                  </a:cxn>
                  <a:cxn ang="0">
                    <a:pos x="675" y="15"/>
                  </a:cxn>
                  <a:cxn ang="0">
                    <a:pos x="270" y="45"/>
                  </a:cxn>
                </a:cxnLst>
                <a:rect l="0" t="0" r="r" b="b"/>
                <a:pathLst>
                  <a:path w="1286" h="2395">
                    <a:moveTo>
                      <a:pt x="0" y="0"/>
                    </a:moveTo>
                    <a:cubicBezTo>
                      <a:pt x="82" y="204"/>
                      <a:pt x="87" y="430"/>
                      <a:pt x="15" y="645"/>
                    </a:cubicBezTo>
                    <a:cubicBezTo>
                      <a:pt x="28" y="935"/>
                      <a:pt x="43" y="1103"/>
                      <a:pt x="30" y="1395"/>
                    </a:cubicBezTo>
                    <a:cubicBezTo>
                      <a:pt x="37" y="1626"/>
                      <a:pt x="91" y="2050"/>
                      <a:pt x="30" y="2295"/>
                    </a:cubicBezTo>
                    <a:cubicBezTo>
                      <a:pt x="35" y="2310"/>
                      <a:pt x="32" y="2331"/>
                      <a:pt x="45" y="2340"/>
                    </a:cubicBezTo>
                    <a:cubicBezTo>
                      <a:pt x="71" y="2358"/>
                      <a:pt x="135" y="2370"/>
                      <a:pt x="135" y="2370"/>
                    </a:cubicBezTo>
                    <a:cubicBezTo>
                      <a:pt x="170" y="2361"/>
                      <a:pt x="204" y="2340"/>
                      <a:pt x="240" y="2340"/>
                    </a:cubicBezTo>
                    <a:cubicBezTo>
                      <a:pt x="313" y="2340"/>
                      <a:pt x="459" y="2360"/>
                      <a:pt x="540" y="2370"/>
                    </a:cubicBezTo>
                    <a:cubicBezTo>
                      <a:pt x="675" y="2365"/>
                      <a:pt x="810" y="2362"/>
                      <a:pt x="945" y="2355"/>
                    </a:cubicBezTo>
                    <a:cubicBezTo>
                      <a:pt x="1139" y="2345"/>
                      <a:pt x="1107" y="2395"/>
                      <a:pt x="1140" y="2295"/>
                    </a:cubicBezTo>
                    <a:cubicBezTo>
                      <a:pt x="1168" y="2099"/>
                      <a:pt x="1161" y="1904"/>
                      <a:pt x="1200" y="1710"/>
                    </a:cubicBezTo>
                    <a:cubicBezTo>
                      <a:pt x="1195" y="1665"/>
                      <a:pt x="1194" y="1619"/>
                      <a:pt x="1185" y="1575"/>
                    </a:cubicBezTo>
                    <a:cubicBezTo>
                      <a:pt x="1179" y="1544"/>
                      <a:pt x="1155" y="1485"/>
                      <a:pt x="1155" y="1485"/>
                    </a:cubicBezTo>
                    <a:cubicBezTo>
                      <a:pt x="1160" y="1380"/>
                      <a:pt x="1167" y="1275"/>
                      <a:pt x="1170" y="1170"/>
                    </a:cubicBezTo>
                    <a:cubicBezTo>
                      <a:pt x="1178" y="894"/>
                      <a:pt x="1286" y="639"/>
                      <a:pt x="1140" y="420"/>
                    </a:cubicBezTo>
                    <a:cubicBezTo>
                      <a:pt x="1145" y="355"/>
                      <a:pt x="1147" y="290"/>
                      <a:pt x="1155" y="225"/>
                    </a:cubicBezTo>
                    <a:cubicBezTo>
                      <a:pt x="1159" y="194"/>
                      <a:pt x="1191" y="136"/>
                      <a:pt x="1155" y="105"/>
                    </a:cubicBezTo>
                    <a:cubicBezTo>
                      <a:pt x="1121" y="76"/>
                      <a:pt x="1014" y="70"/>
                      <a:pt x="975" y="60"/>
                    </a:cubicBezTo>
                    <a:cubicBezTo>
                      <a:pt x="745" y="3"/>
                      <a:pt x="1079" y="44"/>
                      <a:pt x="675" y="15"/>
                    </a:cubicBezTo>
                    <a:cubicBezTo>
                      <a:pt x="539" y="26"/>
                      <a:pt x="406" y="45"/>
                      <a:pt x="270" y="45"/>
                    </a:cubicBezTo>
                  </a:path>
                </a:pathLst>
              </a:custGeom>
              <a:noFill/>
              <a:ln w="9525">
                <a:solidFill>
                  <a:srgbClr val="000000"/>
                </a:solidFill>
                <a:round/>
                <a:headEnd/>
                <a:tailEnd/>
              </a:ln>
            </p:spPr>
            <p:txBody>
              <a:bodyPr/>
              <a:lstStyle/>
              <a:p>
                <a:endParaRPr lang="en-US"/>
              </a:p>
            </p:txBody>
          </p:sp>
          <p:sp>
            <p:nvSpPr>
              <p:cNvPr id="106630" name="Freeform 134"/>
              <p:cNvSpPr>
                <a:spLocks/>
              </p:cNvSpPr>
              <p:nvPr/>
            </p:nvSpPr>
            <p:spPr bwMode="auto">
              <a:xfrm>
                <a:off x="8419" y="3341"/>
                <a:ext cx="252" cy="36"/>
              </a:xfrm>
              <a:custGeom>
                <a:avLst/>
                <a:gdLst/>
                <a:ahLst/>
                <a:cxnLst>
                  <a:cxn ang="0">
                    <a:pos x="285" y="23"/>
                  </a:cxn>
                  <a:cxn ang="0">
                    <a:pos x="45" y="23"/>
                  </a:cxn>
                  <a:cxn ang="0">
                    <a:pos x="0" y="38"/>
                  </a:cxn>
                </a:cxnLst>
                <a:rect l="0" t="0" r="r" b="b"/>
                <a:pathLst>
                  <a:path w="285" h="38">
                    <a:moveTo>
                      <a:pt x="285" y="23"/>
                    </a:moveTo>
                    <a:cubicBezTo>
                      <a:pt x="169" y="0"/>
                      <a:pt x="207" y="0"/>
                      <a:pt x="45" y="23"/>
                    </a:cubicBezTo>
                    <a:cubicBezTo>
                      <a:pt x="29" y="25"/>
                      <a:pt x="0" y="38"/>
                      <a:pt x="0" y="38"/>
                    </a:cubicBezTo>
                  </a:path>
                </a:pathLst>
              </a:custGeom>
              <a:noFill/>
              <a:ln w="9525">
                <a:solidFill>
                  <a:srgbClr val="000000"/>
                </a:solidFill>
                <a:round/>
                <a:headEnd/>
                <a:tailEnd/>
              </a:ln>
            </p:spPr>
            <p:txBody>
              <a:bodyPr/>
              <a:lstStyle/>
              <a:p>
                <a:endParaRPr lang="en-US"/>
              </a:p>
            </p:txBody>
          </p:sp>
          <p:sp>
            <p:nvSpPr>
              <p:cNvPr id="106631" name="Freeform 135"/>
              <p:cNvSpPr>
                <a:spLocks/>
              </p:cNvSpPr>
              <p:nvPr/>
            </p:nvSpPr>
            <p:spPr bwMode="auto">
              <a:xfrm>
                <a:off x="8432" y="5560"/>
                <a:ext cx="1059" cy="111"/>
              </a:xfrm>
              <a:custGeom>
                <a:avLst/>
                <a:gdLst/>
                <a:ahLst/>
                <a:cxnLst>
                  <a:cxn ang="0">
                    <a:pos x="0" y="115"/>
                  </a:cxn>
                  <a:cxn ang="0">
                    <a:pos x="225" y="55"/>
                  </a:cxn>
                  <a:cxn ang="0">
                    <a:pos x="555" y="40"/>
                  </a:cxn>
                  <a:cxn ang="0">
                    <a:pos x="885" y="40"/>
                  </a:cxn>
                  <a:cxn ang="0">
                    <a:pos x="1035" y="55"/>
                  </a:cxn>
                  <a:cxn ang="0">
                    <a:pos x="1200" y="115"/>
                  </a:cxn>
                </a:cxnLst>
                <a:rect l="0" t="0" r="r" b="b"/>
                <a:pathLst>
                  <a:path w="1200" h="115">
                    <a:moveTo>
                      <a:pt x="0" y="115"/>
                    </a:moveTo>
                    <a:cubicBezTo>
                      <a:pt x="80" y="62"/>
                      <a:pt x="120" y="67"/>
                      <a:pt x="225" y="55"/>
                    </a:cubicBezTo>
                    <a:cubicBezTo>
                      <a:pt x="391" y="0"/>
                      <a:pt x="283" y="23"/>
                      <a:pt x="555" y="40"/>
                    </a:cubicBezTo>
                    <a:cubicBezTo>
                      <a:pt x="717" y="81"/>
                      <a:pt x="530" y="40"/>
                      <a:pt x="885" y="40"/>
                    </a:cubicBezTo>
                    <a:cubicBezTo>
                      <a:pt x="935" y="40"/>
                      <a:pt x="985" y="50"/>
                      <a:pt x="1035" y="55"/>
                    </a:cubicBezTo>
                    <a:cubicBezTo>
                      <a:pt x="1087" y="72"/>
                      <a:pt x="1161" y="76"/>
                      <a:pt x="1200" y="115"/>
                    </a:cubicBezTo>
                  </a:path>
                </a:pathLst>
              </a:custGeom>
              <a:noFill/>
              <a:ln w="9525">
                <a:solidFill>
                  <a:srgbClr val="000000"/>
                </a:solidFill>
                <a:round/>
                <a:headEnd/>
                <a:tailEnd/>
              </a:ln>
            </p:spPr>
            <p:txBody>
              <a:bodyPr/>
              <a:lstStyle/>
              <a:p>
                <a:endParaRPr lang="en-US"/>
              </a:p>
            </p:txBody>
          </p:sp>
          <p:grpSp>
            <p:nvGrpSpPr>
              <p:cNvPr id="11" name="Group 136"/>
              <p:cNvGrpSpPr>
                <a:grpSpLocks/>
              </p:cNvGrpSpPr>
              <p:nvPr/>
            </p:nvGrpSpPr>
            <p:grpSpPr bwMode="auto">
              <a:xfrm>
                <a:off x="7937" y="1851"/>
                <a:ext cx="1972" cy="290"/>
                <a:chOff x="7611" y="3053"/>
                <a:chExt cx="2236" cy="301"/>
              </a:xfrm>
            </p:grpSpPr>
            <p:sp>
              <p:nvSpPr>
                <p:cNvPr id="106633" name="Line 137"/>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634" name="Line 138"/>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635" name="Line 139"/>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636" name="Line 140"/>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637" name="Line 141"/>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12" name="Group 142"/>
              <p:cNvGrpSpPr>
                <a:grpSpLocks/>
              </p:cNvGrpSpPr>
              <p:nvPr/>
            </p:nvGrpSpPr>
            <p:grpSpPr bwMode="auto">
              <a:xfrm rot="5393958">
                <a:off x="5711" y="4984"/>
                <a:ext cx="2154" cy="266"/>
                <a:chOff x="7611" y="3053"/>
                <a:chExt cx="2236" cy="301"/>
              </a:xfrm>
            </p:grpSpPr>
            <p:sp>
              <p:nvSpPr>
                <p:cNvPr id="106639" name="Line 143"/>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640" name="Line 144"/>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641" name="Line 145"/>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642" name="Line 146"/>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643" name="Line 147"/>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13" name="Group 148"/>
              <p:cNvGrpSpPr>
                <a:grpSpLocks/>
              </p:cNvGrpSpPr>
              <p:nvPr/>
            </p:nvGrpSpPr>
            <p:grpSpPr bwMode="auto">
              <a:xfrm rot="5393958">
                <a:off x="9969" y="4948"/>
                <a:ext cx="2155" cy="266"/>
                <a:chOff x="7611" y="3053"/>
                <a:chExt cx="2236" cy="301"/>
              </a:xfrm>
            </p:grpSpPr>
            <p:sp>
              <p:nvSpPr>
                <p:cNvPr id="106645" name="Line 149"/>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646" name="Line 150"/>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647" name="Line 151"/>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648" name="Line 152"/>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649" name="Line 153"/>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14" name="Group 154"/>
              <p:cNvGrpSpPr>
                <a:grpSpLocks/>
              </p:cNvGrpSpPr>
              <p:nvPr/>
            </p:nvGrpSpPr>
            <p:grpSpPr bwMode="auto">
              <a:xfrm>
                <a:off x="8181" y="5671"/>
                <a:ext cx="1446" cy="1489"/>
                <a:chOff x="3075" y="5664"/>
                <a:chExt cx="1639" cy="1545"/>
              </a:xfrm>
            </p:grpSpPr>
            <p:grpSp>
              <p:nvGrpSpPr>
                <p:cNvPr id="15" name="Group 155"/>
                <p:cNvGrpSpPr>
                  <a:grpSpLocks/>
                </p:cNvGrpSpPr>
                <p:nvPr/>
              </p:nvGrpSpPr>
              <p:grpSpPr bwMode="auto">
                <a:xfrm>
                  <a:off x="3370" y="5664"/>
                  <a:ext cx="1150" cy="1431"/>
                  <a:chOff x="3370" y="5664"/>
                  <a:chExt cx="1150" cy="1431"/>
                </a:xfrm>
              </p:grpSpPr>
              <p:sp>
                <p:nvSpPr>
                  <p:cNvPr id="106652" name="Line 156"/>
                  <p:cNvSpPr>
                    <a:spLocks noChangeShapeType="1"/>
                  </p:cNvSpPr>
                  <p:nvPr/>
                </p:nvSpPr>
                <p:spPr bwMode="auto">
                  <a:xfrm>
                    <a:off x="3370" y="5664"/>
                    <a:ext cx="1150" cy="0"/>
                  </a:xfrm>
                  <a:prstGeom prst="line">
                    <a:avLst/>
                  </a:prstGeom>
                  <a:noFill/>
                  <a:ln w="9525">
                    <a:solidFill>
                      <a:srgbClr val="000000"/>
                    </a:solidFill>
                    <a:round/>
                    <a:headEnd/>
                    <a:tailEnd/>
                  </a:ln>
                </p:spPr>
                <p:txBody>
                  <a:bodyPr/>
                  <a:lstStyle/>
                  <a:p>
                    <a:endParaRPr lang="en-US"/>
                  </a:p>
                </p:txBody>
              </p:sp>
              <p:sp>
                <p:nvSpPr>
                  <p:cNvPr id="106653" name="Line 157"/>
                  <p:cNvSpPr>
                    <a:spLocks noChangeShapeType="1"/>
                  </p:cNvSpPr>
                  <p:nvPr/>
                </p:nvSpPr>
                <p:spPr bwMode="auto">
                  <a:xfrm flipH="1">
                    <a:off x="3373" y="5664"/>
                    <a:ext cx="0" cy="1430"/>
                  </a:xfrm>
                  <a:prstGeom prst="line">
                    <a:avLst/>
                  </a:prstGeom>
                  <a:noFill/>
                  <a:ln w="9525">
                    <a:solidFill>
                      <a:srgbClr val="000000"/>
                    </a:solidFill>
                    <a:round/>
                    <a:headEnd/>
                    <a:tailEnd/>
                  </a:ln>
                </p:spPr>
                <p:txBody>
                  <a:bodyPr/>
                  <a:lstStyle/>
                  <a:p>
                    <a:endParaRPr lang="en-US"/>
                  </a:p>
                </p:txBody>
              </p:sp>
              <p:sp>
                <p:nvSpPr>
                  <p:cNvPr id="106654" name="Line 158"/>
                  <p:cNvSpPr>
                    <a:spLocks noChangeShapeType="1"/>
                  </p:cNvSpPr>
                  <p:nvPr/>
                </p:nvSpPr>
                <p:spPr bwMode="auto">
                  <a:xfrm>
                    <a:off x="4520" y="5664"/>
                    <a:ext cx="0" cy="1430"/>
                  </a:xfrm>
                  <a:prstGeom prst="line">
                    <a:avLst/>
                  </a:prstGeom>
                  <a:noFill/>
                  <a:ln w="9525">
                    <a:solidFill>
                      <a:srgbClr val="000000"/>
                    </a:solidFill>
                    <a:round/>
                    <a:headEnd/>
                    <a:tailEnd/>
                  </a:ln>
                </p:spPr>
                <p:txBody>
                  <a:bodyPr/>
                  <a:lstStyle/>
                  <a:p>
                    <a:endParaRPr lang="en-US"/>
                  </a:p>
                </p:txBody>
              </p:sp>
              <p:sp>
                <p:nvSpPr>
                  <p:cNvPr id="106655" name="Line 159"/>
                  <p:cNvSpPr>
                    <a:spLocks noChangeShapeType="1"/>
                  </p:cNvSpPr>
                  <p:nvPr/>
                </p:nvSpPr>
                <p:spPr bwMode="auto">
                  <a:xfrm flipV="1">
                    <a:off x="3473" y="5836"/>
                    <a:ext cx="0" cy="1258"/>
                  </a:xfrm>
                  <a:prstGeom prst="line">
                    <a:avLst/>
                  </a:prstGeom>
                  <a:noFill/>
                  <a:ln w="38100">
                    <a:solidFill>
                      <a:srgbClr val="000000"/>
                    </a:solidFill>
                    <a:round/>
                    <a:headEnd/>
                    <a:tailEnd/>
                  </a:ln>
                </p:spPr>
                <p:txBody>
                  <a:bodyPr/>
                  <a:lstStyle/>
                  <a:p>
                    <a:endParaRPr lang="en-US"/>
                  </a:p>
                </p:txBody>
              </p:sp>
              <p:sp>
                <p:nvSpPr>
                  <p:cNvPr id="106656" name="Line 160"/>
                  <p:cNvSpPr>
                    <a:spLocks noChangeShapeType="1"/>
                  </p:cNvSpPr>
                  <p:nvPr/>
                </p:nvSpPr>
                <p:spPr bwMode="auto">
                  <a:xfrm flipV="1">
                    <a:off x="4418" y="5836"/>
                    <a:ext cx="0" cy="1259"/>
                  </a:xfrm>
                  <a:prstGeom prst="line">
                    <a:avLst/>
                  </a:prstGeom>
                  <a:noFill/>
                  <a:ln w="38100">
                    <a:solidFill>
                      <a:srgbClr val="000000"/>
                    </a:solidFill>
                    <a:round/>
                    <a:headEnd/>
                    <a:tailEnd/>
                  </a:ln>
                </p:spPr>
                <p:txBody>
                  <a:bodyPr/>
                  <a:lstStyle/>
                  <a:p>
                    <a:endParaRPr lang="en-US"/>
                  </a:p>
                </p:txBody>
              </p:sp>
            </p:grpSp>
            <p:grpSp>
              <p:nvGrpSpPr>
                <p:cNvPr id="16" name="Group 161"/>
                <p:cNvGrpSpPr>
                  <a:grpSpLocks/>
                </p:cNvGrpSpPr>
                <p:nvPr/>
              </p:nvGrpSpPr>
              <p:grpSpPr bwMode="auto">
                <a:xfrm>
                  <a:off x="3075" y="7009"/>
                  <a:ext cx="1639" cy="200"/>
                  <a:chOff x="7611" y="3053"/>
                  <a:chExt cx="2236" cy="301"/>
                </a:xfrm>
              </p:grpSpPr>
              <p:sp>
                <p:nvSpPr>
                  <p:cNvPr id="106658" name="Line 162"/>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659" name="Line 163"/>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660" name="Line 164"/>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661" name="Line 165"/>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662" name="Line 166"/>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sp>
            <p:nvSpPr>
              <p:cNvPr id="106663" name="Line 167"/>
              <p:cNvSpPr>
                <a:spLocks noChangeShapeType="1"/>
              </p:cNvSpPr>
              <p:nvPr/>
            </p:nvSpPr>
            <p:spPr bwMode="auto">
              <a:xfrm flipH="1">
                <a:off x="8529" y="5526"/>
                <a:ext cx="62" cy="311"/>
              </a:xfrm>
              <a:prstGeom prst="line">
                <a:avLst/>
              </a:prstGeom>
              <a:noFill/>
              <a:ln w="38100">
                <a:solidFill>
                  <a:srgbClr val="000000"/>
                </a:solidFill>
                <a:round/>
                <a:headEnd/>
                <a:tailEnd/>
              </a:ln>
            </p:spPr>
            <p:txBody>
              <a:bodyPr/>
              <a:lstStyle/>
              <a:p>
                <a:endParaRPr lang="en-US"/>
              </a:p>
            </p:txBody>
          </p:sp>
          <p:sp>
            <p:nvSpPr>
              <p:cNvPr id="106664" name="Line 168"/>
              <p:cNvSpPr>
                <a:spLocks noChangeShapeType="1"/>
              </p:cNvSpPr>
              <p:nvPr/>
            </p:nvSpPr>
            <p:spPr bwMode="auto">
              <a:xfrm>
                <a:off x="9331" y="5526"/>
                <a:ext cx="35" cy="303"/>
              </a:xfrm>
              <a:prstGeom prst="line">
                <a:avLst/>
              </a:prstGeom>
              <a:noFill/>
              <a:ln w="38100">
                <a:solidFill>
                  <a:srgbClr val="000000"/>
                </a:solidFill>
                <a:round/>
                <a:headEnd/>
                <a:tailEnd/>
              </a:ln>
            </p:spPr>
            <p:txBody>
              <a:bodyPr/>
              <a:lstStyle/>
              <a:p>
                <a:endParaRPr lang="en-US"/>
              </a:p>
            </p:txBody>
          </p:sp>
          <p:sp>
            <p:nvSpPr>
              <p:cNvPr id="106665" name="Freeform 169"/>
              <p:cNvSpPr>
                <a:spLocks/>
              </p:cNvSpPr>
              <p:nvPr/>
            </p:nvSpPr>
            <p:spPr bwMode="auto">
              <a:xfrm>
                <a:off x="7572" y="5666"/>
                <a:ext cx="860" cy="853"/>
              </a:xfrm>
              <a:custGeom>
                <a:avLst/>
                <a:gdLst/>
                <a:ahLst/>
                <a:cxnLst>
                  <a:cxn ang="0">
                    <a:pos x="120" y="0"/>
                  </a:cxn>
                  <a:cxn ang="0">
                    <a:pos x="60" y="225"/>
                  </a:cxn>
                  <a:cxn ang="0">
                    <a:pos x="45" y="315"/>
                  </a:cxn>
                  <a:cxn ang="0">
                    <a:pos x="15" y="405"/>
                  </a:cxn>
                  <a:cxn ang="0">
                    <a:pos x="105" y="660"/>
                  </a:cxn>
                  <a:cxn ang="0">
                    <a:pos x="180" y="795"/>
                  </a:cxn>
                  <a:cxn ang="0">
                    <a:pos x="195" y="840"/>
                  </a:cxn>
                  <a:cxn ang="0">
                    <a:pos x="405" y="885"/>
                  </a:cxn>
                  <a:cxn ang="0">
                    <a:pos x="915" y="870"/>
                  </a:cxn>
                  <a:cxn ang="0">
                    <a:pos x="960" y="855"/>
                  </a:cxn>
                  <a:cxn ang="0">
                    <a:pos x="975" y="810"/>
                  </a:cxn>
                </a:cxnLst>
                <a:rect l="0" t="0" r="r" b="b"/>
                <a:pathLst>
                  <a:path w="975" h="885">
                    <a:moveTo>
                      <a:pt x="120" y="0"/>
                    </a:moveTo>
                    <a:cubicBezTo>
                      <a:pt x="101" y="76"/>
                      <a:pt x="74" y="148"/>
                      <a:pt x="60" y="225"/>
                    </a:cubicBezTo>
                    <a:cubicBezTo>
                      <a:pt x="55" y="255"/>
                      <a:pt x="52" y="285"/>
                      <a:pt x="45" y="315"/>
                    </a:cubicBezTo>
                    <a:cubicBezTo>
                      <a:pt x="37" y="346"/>
                      <a:pt x="15" y="405"/>
                      <a:pt x="15" y="405"/>
                    </a:cubicBezTo>
                    <a:cubicBezTo>
                      <a:pt x="27" y="550"/>
                      <a:pt x="0" y="590"/>
                      <a:pt x="105" y="660"/>
                    </a:cubicBezTo>
                    <a:cubicBezTo>
                      <a:pt x="133" y="702"/>
                      <a:pt x="157" y="750"/>
                      <a:pt x="180" y="795"/>
                    </a:cubicBezTo>
                    <a:cubicBezTo>
                      <a:pt x="187" y="809"/>
                      <a:pt x="182" y="831"/>
                      <a:pt x="195" y="840"/>
                    </a:cubicBezTo>
                    <a:cubicBezTo>
                      <a:pt x="240" y="872"/>
                      <a:pt x="359" y="879"/>
                      <a:pt x="405" y="885"/>
                    </a:cubicBezTo>
                    <a:cubicBezTo>
                      <a:pt x="575" y="880"/>
                      <a:pt x="745" y="879"/>
                      <a:pt x="915" y="870"/>
                    </a:cubicBezTo>
                    <a:cubicBezTo>
                      <a:pt x="931" y="869"/>
                      <a:pt x="949" y="866"/>
                      <a:pt x="960" y="855"/>
                    </a:cubicBezTo>
                    <a:cubicBezTo>
                      <a:pt x="971" y="844"/>
                      <a:pt x="975" y="810"/>
                      <a:pt x="975" y="810"/>
                    </a:cubicBezTo>
                  </a:path>
                </a:pathLst>
              </a:custGeom>
              <a:noFill/>
              <a:ln w="9525">
                <a:solidFill>
                  <a:srgbClr val="000000"/>
                </a:solidFill>
                <a:round/>
                <a:headEnd/>
                <a:tailEnd/>
              </a:ln>
            </p:spPr>
            <p:txBody>
              <a:bodyPr/>
              <a:lstStyle/>
              <a:p>
                <a:endParaRPr lang="en-US"/>
              </a:p>
            </p:txBody>
          </p:sp>
          <p:sp>
            <p:nvSpPr>
              <p:cNvPr id="106666" name="Freeform 170"/>
              <p:cNvSpPr>
                <a:spLocks/>
              </p:cNvSpPr>
              <p:nvPr/>
            </p:nvSpPr>
            <p:spPr bwMode="auto">
              <a:xfrm>
                <a:off x="9451" y="5681"/>
                <a:ext cx="836" cy="884"/>
              </a:xfrm>
              <a:custGeom>
                <a:avLst/>
                <a:gdLst/>
                <a:ahLst/>
                <a:cxnLst>
                  <a:cxn ang="0">
                    <a:pos x="900" y="0"/>
                  </a:cxn>
                  <a:cxn ang="0">
                    <a:pos x="870" y="165"/>
                  </a:cxn>
                  <a:cxn ang="0">
                    <a:pos x="645" y="870"/>
                  </a:cxn>
                  <a:cxn ang="0">
                    <a:pos x="540" y="885"/>
                  </a:cxn>
                  <a:cxn ang="0">
                    <a:pos x="495" y="915"/>
                  </a:cxn>
                  <a:cxn ang="0">
                    <a:pos x="435" y="900"/>
                  </a:cxn>
                  <a:cxn ang="0">
                    <a:pos x="255" y="885"/>
                  </a:cxn>
                  <a:cxn ang="0">
                    <a:pos x="150" y="885"/>
                  </a:cxn>
                  <a:cxn ang="0">
                    <a:pos x="90" y="870"/>
                  </a:cxn>
                  <a:cxn ang="0">
                    <a:pos x="45" y="840"/>
                  </a:cxn>
                  <a:cxn ang="0">
                    <a:pos x="0" y="825"/>
                  </a:cxn>
                </a:cxnLst>
                <a:rect l="0" t="0" r="r" b="b"/>
                <a:pathLst>
                  <a:path w="948" h="918">
                    <a:moveTo>
                      <a:pt x="900" y="0"/>
                    </a:moveTo>
                    <a:cubicBezTo>
                      <a:pt x="894" y="30"/>
                      <a:pt x="871" y="139"/>
                      <a:pt x="870" y="165"/>
                    </a:cubicBezTo>
                    <a:cubicBezTo>
                      <a:pt x="858" y="382"/>
                      <a:pt x="948" y="787"/>
                      <a:pt x="645" y="870"/>
                    </a:cubicBezTo>
                    <a:cubicBezTo>
                      <a:pt x="611" y="879"/>
                      <a:pt x="575" y="880"/>
                      <a:pt x="540" y="885"/>
                    </a:cubicBezTo>
                    <a:cubicBezTo>
                      <a:pt x="525" y="895"/>
                      <a:pt x="513" y="912"/>
                      <a:pt x="495" y="915"/>
                    </a:cubicBezTo>
                    <a:cubicBezTo>
                      <a:pt x="475" y="918"/>
                      <a:pt x="455" y="903"/>
                      <a:pt x="435" y="900"/>
                    </a:cubicBezTo>
                    <a:cubicBezTo>
                      <a:pt x="375" y="893"/>
                      <a:pt x="315" y="890"/>
                      <a:pt x="255" y="885"/>
                    </a:cubicBezTo>
                    <a:cubicBezTo>
                      <a:pt x="67" y="838"/>
                      <a:pt x="301" y="885"/>
                      <a:pt x="150" y="885"/>
                    </a:cubicBezTo>
                    <a:cubicBezTo>
                      <a:pt x="129" y="885"/>
                      <a:pt x="110" y="875"/>
                      <a:pt x="90" y="870"/>
                    </a:cubicBezTo>
                    <a:cubicBezTo>
                      <a:pt x="75" y="860"/>
                      <a:pt x="61" y="848"/>
                      <a:pt x="45" y="840"/>
                    </a:cubicBezTo>
                    <a:cubicBezTo>
                      <a:pt x="31" y="833"/>
                      <a:pt x="0" y="825"/>
                      <a:pt x="0" y="825"/>
                    </a:cubicBezTo>
                  </a:path>
                </a:pathLst>
              </a:custGeom>
              <a:noFill/>
              <a:ln w="9525">
                <a:solidFill>
                  <a:srgbClr val="000000"/>
                </a:solidFill>
                <a:round/>
                <a:headEnd/>
                <a:tailEnd/>
              </a:ln>
            </p:spPr>
            <p:txBody>
              <a:bodyPr/>
              <a:lstStyle/>
              <a:p>
                <a:endParaRPr lang="en-US"/>
              </a:p>
            </p:txBody>
          </p:sp>
          <p:sp>
            <p:nvSpPr>
              <p:cNvPr id="106667" name="Line 171"/>
              <p:cNvSpPr>
                <a:spLocks noChangeShapeType="1"/>
              </p:cNvSpPr>
              <p:nvPr/>
            </p:nvSpPr>
            <p:spPr bwMode="auto">
              <a:xfrm>
                <a:off x="6407" y="2542"/>
                <a:ext cx="1489" cy="440"/>
              </a:xfrm>
              <a:prstGeom prst="line">
                <a:avLst/>
              </a:prstGeom>
              <a:noFill/>
              <a:ln w="9525">
                <a:solidFill>
                  <a:srgbClr val="000000"/>
                </a:solidFill>
                <a:round/>
                <a:headEnd/>
                <a:tailEnd type="stealth" w="sm" len="lg"/>
              </a:ln>
            </p:spPr>
            <p:txBody>
              <a:bodyPr/>
              <a:lstStyle/>
              <a:p>
                <a:endParaRPr lang="en-US"/>
              </a:p>
            </p:txBody>
          </p:sp>
          <p:sp>
            <p:nvSpPr>
              <p:cNvPr id="106668" name="Line 172"/>
              <p:cNvSpPr>
                <a:spLocks noChangeShapeType="1"/>
              </p:cNvSpPr>
              <p:nvPr/>
            </p:nvSpPr>
            <p:spPr bwMode="auto">
              <a:xfrm flipV="1">
                <a:off x="6921" y="3167"/>
                <a:ext cx="1046" cy="0"/>
              </a:xfrm>
              <a:prstGeom prst="line">
                <a:avLst/>
              </a:prstGeom>
              <a:noFill/>
              <a:ln w="9525">
                <a:solidFill>
                  <a:srgbClr val="000000"/>
                </a:solidFill>
                <a:round/>
                <a:headEnd/>
                <a:tailEnd type="stealth" w="sm" len="lg"/>
              </a:ln>
            </p:spPr>
            <p:txBody>
              <a:bodyPr/>
              <a:lstStyle/>
              <a:p>
                <a:endParaRPr lang="en-US"/>
              </a:p>
            </p:txBody>
          </p:sp>
          <p:sp>
            <p:nvSpPr>
              <p:cNvPr id="106669" name="Line 173"/>
              <p:cNvSpPr>
                <a:spLocks noChangeShapeType="1"/>
              </p:cNvSpPr>
              <p:nvPr/>
            </p:nvSpPr>
            <p:spPr bwMode="auto">
              <a:xfrm>
                <a:off x="6919" y="3842"/>
                <a:ext cx="1597" cy="199"/>
              </a:xfrm>
              <a:prstGeom prst="line">
                <a:avLst/>
              </a:prstGeom>
              <a:noFill/>
              <a:ln w="9525">
                <a:solidFill>
                  <a:srgbClr val="000000"/>
                </a:solidFill>
                <a:round/>
                <a:headEnd/>
                <a:tailEnd type="stealth" w="sm" len="lg"/>
              </a:ln>
            </p:spPr>
            <p:txBody>
              <a:bodyPr/>
              <a:lstStyle/>
              <a:p>
                <a:endParaRPr lang="en-US"/>
              </a:p>
            </p:txBody>
          </p:sp>
          <p:sp>
            <p:nvSpPr>
              <p:cNvPr id="106670" name="Line 174"/>
              <p:cNvSpPr>
                <a:spLocks noChangeShapeType="1"/>
              </p:cNvSpPr>
              <p:nvPr/>
            </p:nvSpPr>
            <p:spPr bwMode="auto">
              <a:xfrm flipV="1">
                <a:off x="6962" y="6251"/>
                <a:ext cx="723" cy="601"/>
              </a:xfrm>
              <a:prstGeom prst="line">
                <a:avLst/>
              </a:prstGeom>
              <a:noFill/>
              <a:ln w="9525">
                <a:solidFill>
                  <a:srgbClr val="000000"/>
                </a:solidFill>
                <a:round/>
                <a:headEnd/>
                <a:tailEnd type="stealth" w="sm" len="lg"/>
              </a:ln>
            </p:spPr>
            <p:txBody>
              <a:bodyPr/>
              <a:lstStyle/>
              <a:p>
                <a:endParaRPr lang="en-US"/>
              </a:p>
            </p:txBody>
          </p:sp>
          <p:sp>
            <p:nvSpPr>
              <p:cNvPr id="106671" name="Line 175"/>
              <p:cNvSpPr>
                <a:spLocks noChangeShapeType="1"/>
              </p:cNvSpPr>
              <p:nvPr/>
            </p:nvSpPr>
            <p:spPr bwMode="auto">
              <a:xfrm flipV="1">
                <a:off x="6919" y="4897"/>
                <a:ext cx="1525" cy="1297"/>
              </a:xfrm>
              <a:prstGeom prst="line">
                <a:avLst/>
              </a:prstGeom>
              <a:noFill/>
              <a:ln w="9525">
                <a:solidFill>
                  <a:srgbClr val="000000"/>
                </a:solidFill>
                <a:round/>
                <a:headEnd/>
                <a:tailEnd type="stealth" w="sm" len="lg"/>
              </a:ln>
            </p:spPr>
            <p:txBody>
              <a:bodyPr/>
              <a:lstStyle/>
              <a:p>
                <a:endParaRPr lang="en-US"/>
              </a:p>
            </p:txBody>
          </p:sp>
          <p:sp>
            <p:nvSpPr>
              <p:cNvPr id="106672" name="Text Box 176"/>
              <p:cNvSpPr txBox="1">
                <a:spLocks noChangeArrowheads="1"/>
              </p:cNvSpPr>
              <p:nvPr/>
            </p:nvSpPr>
            <p:spPr bwMode="auto">
              <a:xfrm>
                <a:off x="4687" y="2183"/>
                <a:ext cx="1958" cy="531"/>
              </a:xfrm>
              <a:prstGeom prst="rect">
                <a:avLst/>
              </a:prstGeom>
              <a:solidFill>
                <a:srgbClr val="FFFFFF"/>
              </a:solidFill>
              <a:ln w="9525">
                <a:noFill/>
                <a:miter lim="800000"/>
                <a:headEnd/>
                <a:tailEnd/>
              </a:ln>
            </p:spPr>
            <p:txBody>
              <a:bodyPr/>
              <a:lstStyle/>
              <a:p>
                <a:r>
                  <a:rPr lang="en-US" sz="1200"/>
                  <a:t>New stirrups</a:t>
                </a:r>
                <a:endParaRPr lang="en-US" sz="1800">
                  <a:latin typeface="Arial" charset="0"/>
                </a:endParaRPr>
              </a:p>
            </p:txBody>
          </p:sp>
          <p:sp>
            <p:nvSpPr>
              <p:cNvPr id="106673" name="Text Box 177"/>
              <p:cNvSpPr txBox="1">
                <a:spLocks noChangeArrowheads="1"/>
              </p:cNvSpPr>
              <p:nvPr/>
            </p:nvSpPr>
            <p:spPr bwMode="auto">
              <a:xfrm>
                <a:off x="4085" y="2982"/>
                <a:ext cx="2795" cy="586"/>
              </a:xfrm>
              <a:prstGeom prst="rect">
                <a:avLst/>
              </a:prstGeom>
              <a:solidFill>
                <a:srgbClr val="FFFFFF"/>
              </a:solidFill>
              <a:ln w="9525">
                <a:noFill/>
                <a:miter lim="800000"/>
                <a:headEnd/>
                <a:tailEnd/>
              </a:ln>
            </p:spPr>
            <p:txBody>
              <a:bodyPr/>
              <a:lstStyle/>
              <a:p>
                <a:r>
                  <a:rPr lang="en-US" sz="1200"/>
                  <a:t>New reinforcement</a:t>
                </a:r>
              </a:p>
              <a:p>
                <a:endParaRPr lang="en-US" sz="1200"/>
              </a:p>
              <a:p>
                <a:endParaRPr lang="en-US" sz="1800">
                  <a:latin typeface="Arial" charset="0"/>
                </a:endParaRPr>
              </a:p>
            </p:txBody>
          </p:sp>
          <p:sp>
            <p:nvSpPr>
              <p:cNvPr id="106674" name="Text Box 178"/>
              <p:cNvSpPr txBox="1">
                <a:spLocks noChangeArrowheads="1"/>
              </p:cNvSpPr>
              <p:nvPr/>
            </p:nvSpPr>
            <p:spPr bwMode="auto">
              <a:xfrm>
                <a:off x="4429" y="3568"/>
                <a:ext cx="2802" cy="554"/>
              </a:xfrm>
              <a:prstGeom prst="rect">
                <a:avLst/>
              </a:prstGeom>
              <a:solidFill>
                <a:srgbClr val="FFFFFF"/>
              </a:solidFill>
              <a:ln w="9525">
                <a:noFill/>
                <a:miter lim="800000"/>
                <a:headEnd/>
                <a:tailEnd/>
              </a:ln>
            </p:spPr>
            <p:txBody>
              <a:bodyPr/>
              <a:lstStyle/>
              <a:p>
                <a:r>
                  <a:rPr lang="en-US" sz="1200"/>
                  <a:t>Old reinforcement</a:t>
                </a:r>
                <a:endParaRPr lang="en-US" sz="1800">
                  <a:latin typeface="Arial" charset="0"/>
                </a:endParaRPr>
              </a:p>
            </p:txBody>
          </p:sp>
          <p:sp>
            <p:nvSpPr>
              <p:cNvPr id="106675" name="Text Box 179"/>
              <p:cNvSpPr txBox="1">
                <a:spLocks noChangeArrowheads="1"/>
              </p:cNvSpPr>
              <p:nvPr/>
            </p:nvSpPr>
            <p:spPr bwMode="auto">
              <a:xfrm>
                <a:off x="4429" y="6157"/>
                <a:ext cx="2589" cy="480"/>
              </a:xfrm>
              <a:prstGeom prst="rect">
                <a:avLst/>
              </a:prstGeom>
              <a:solidFill>
                <a:srgbClr val="FFFFFF"/>
              </a:solidFill>
              <a:ln w="9525">
                <a:noFill/>
                <a:miter lim="800000"/>
                <a:headEnd/>
                <a:tailEnd/>
              </a:ln>
            </p:spPr>
            <p:txBody>
              <a:bodyPr/>
              <a:lstStyle/>
              <a:p>
                <a:pPr algn="just"/>
                <a:r>
                  <a:rPr lang="en-US" sz="1200"/>
                  <a:t>Roughened surface</a:t>
                </a:r>
                <a:endParaRPr lang="en-US" sz="1800">
                  <a:latin typeface="Arial" charset="0"/>
                </a:endParaRPr>
              </a:p>
            </p:txBody>
          </p:sp>
          <p:sp>
            <p:nvSpPr>
              <p:cNvPr id="106676" name="Text Box 180"/>
              <p:cNvSpPr txBox="1">
                <a:spLocks noChangeArrowheads="1"/>
              </p:cNvSpPr>
              <p:nvPr/>
            </p:nvSpPr>
            <p:spPr bwMode="auto">
              <a:xfrm>
                <a:off x="4429" y="6783"/>
                <a:ext cx="3010" cy="505"/>
              </a:xfrm>
              <a:prstGeom prst="rect">
                <a:avLst/>
              </a:prstGeom>
              <a:solidFill>
                <a:srgbClr val="FFFFFF"/>
              </a:solidFill>
              <a:ln w="9525">
                <a:noFill/>
                <a:miter lim="800000"/>
                <a:headEnd/>
                <a:tailEnd/>
              </a:ln>
            </p:spPr>
            <p:txBody>
              <a:bodyPr/>
              <a:lstStyle/>
              <a:p>
                <a:pPr algn="just"/>
                <a:r>
                  <a:rPr lang="en-US" sz="1200"/>
                  <a:t>Drilled hole in slab</a:t>
                </a:r>
                <a:endParaRPr lang="en-US" sz="1800">
                  <a:latin typeface="Arial" charset="0"/>
                </a:endParaRPr>
              </a:p>
            </p:txBody>
          </p:sp>
          <p:sp>
            <p:nvSpPr>
              <p:cNvPr id="106677" name="Oval 181"/>
              <p:cNvSpPr>
                <a:spLocks noChangeArrowheads="1"/>
              </p:cNvSpPr>
              <p:nvPr/>
            </p:nvSpPr>
            <p:spPr bwMode="auto">
              <a:xfrm>
                <a:off x="7970" y="4355"/>
                <a:ext cx="71" cy="89"/>
              </a:xfrm>
              <a:prstGeom prst="ellipse">
                <a:avLst/>
              </a:prstGeom>
              <a:solidFill>
                <a:srgbClr val="0000FF"/>
              </a:solidFill>
              <a:ln w="9525">
                <a:solidFill>
                  <a:srgbClr val="000000"/>
                </a:solidFill>
                <a:round/>
                <a:headEnd/>
                <a:tailEnd/>
              </a:ln>
            </p:spPr>
            <p:txBody>
              <a:bodyPr/>
              <a:lstStyle/>
              <a:p>
                <a:endParaRPr lang="en-US"/>
              </a:p>
            </p:txBody>
          </p:sp>
          <p:sp>
            <p:nvSpPr>
              <p:cNvPr id="106678" name="Oval 182"/>
              <p:cNvSpPr>
                <a:spLocks noChangeArrowheads="1"/>
              </p:cNvSpPr>
              <p:nvPr/>
            </p:nvSpPr>
            <p:spPr bwMode="auto">
              <a:xfrm>
                <a:off x="9905" y="4355"/>
                <a:ext cx="71" cy="89"/>
              </a:xfrm>
              <a:prstGeom prst="ellipse">
                <a:avLst/>
              </a:prstGeom>
              <a:solidFill>
                <a:srgbClr val="0000FF"/>
              </a:solidFill>
              <a:ln w="9525">
                <a:solidFill>
                  <a:srgbClr val="000000"/>
                </a:solidFill>
                <a:round/>
                <a:headEnd/>
                <a:tailEnd/>
              </a:ln>
            </p:spPr>
            <p:txBody>
              <a:bodyPr/>
              <a:lstStyle/>
              <a:p>
                <a:endParaRPr lang="en-US"/>
              </a:p>
            </p:txBody>
          </p:sp>
          <p:sp>
            <p:nvSpPr>
              <p:cNvPr id="106679" name="Rectangle 183"/>
              <p:cNvSpPr>
                <a:spLocks noChangeArrowheads="1"/>
              </p:cNvSpPr>
              <p:nvPr/>
            </p:nvSpPr>
            <p:spPr bwMode="auto">
              <a:xfrm flipH="1">
                <a:off x="7894" y="4110"/>
                <a:ext cx="61" cy="497"/>
              </a:xfrm>
              <a:prstGeom prst="rect">
                <a:avLst/>
              </a:prstGeom>
              <a:solidFill>
                <a:srgbClr val="FF0000"/>
              </a:solidFill>
              <a:ln w="9525">
                <a:solidFill>
                  <a:srgbClr val="000000"/>
                </a:solidFill>
                <a:miter lim="800000"/>
                <a:headEnd/>
                <a:tailEnd/>
              </a:ln>
            </p:spPr>
            <p:txBody>
              <a:bodyPr/>
              <a:lstStyle/>
              <a:p>
                <a:endParaRPr lang="en-US"/>
              </a:p>
            </p:txBody>
          </p:sp>
          <p:sp>
            <p:nvSpPr>
              <p:cNvPr id="106680" name="Rectangle 184"/>
              <p:cNvSpPr>
                <a:spLocks noChangeArrowheads="1"/>
              </p:cNvSpPr>
              <p:nvPr/>
            </p:nvSpPr>
            <p:spPr bwMode="auto">
              <a:xfrm flipH="1">
                <a:off x="9976" y="4100"/>
                <a:ext cx="61" cy="497"/>
              </a:xfrm>
              <a:prstGeom prst="rect">
                <a:avLst/>
              </a:prstGeom>
              <a:solidFill>
                <a:srgbClr val="FF0000"/>
              </a:solidFill>
              <a:ln w="9525">
                <a:solidFill>
                  <a:srgbClr val="000000"/>
                </a:solidFill>
                <a:miter lim="800000"/>
                <a:headEnd/>
                <a:tailEnd/>
              </a:ln>
            </p:spPr>
            <p:txBody>
              <a:bodyPr/>
              <a:lstStyle/>
              <a:p>
                <a:endParaRPr lang="en-US"/>
              </a:p>
            </p:txBody>
          </p:sp>
        </p:grpSp>
        <p:grpSp>
          <p:nvGrpSpPr>
            <p:cNvPr id="17" name="Group 185"/>
            <p:cNvGrpSpPr>
              <a:grpSpLocks/>
            </p:cNvGrpSpPr>
            <p:nvPr/>
          </p:nvGrpSpPr>
          <p:grpSpPr bwMode="auto">
            <a:xfrm>
              <a:off x="1940" y="7282"/>
              <a:ext cx="8909" cy="5076"/>
              <a:chOff x="1128" y="9372"/>
              <a:chExt cx="8909" cy="5076"/>
            </a:xfrm>
          </p:grpSpPr>
          <p:grpSp>
            <p:nvGrpSpPr>
              <p:cNvPr id="18" name="Group 186"/>
              <p:cNvGrpSpPr>
                <a:grpSpLocks/>
              </p:cNvGrpSpPr>
              <p:nvPr/>
            </p:nvGrpSpPr>
            <p:grpSpPr bwMode="auto">
              <a:xfrm>
                <a:off x="1128" y="9705"/>
                <a:ext cx="4426" cy="4436"/>
                <a:chOff x="1128" y="9245"/>
                <a:chExt cx="4426" cy="4436"/>
              </a:xfrm>
            </p:grpSpPr>
            <p:grpSp>
              <p:nvGrpSpPr>
                <p:cNvPr id="19" name="Group 187"/>
                <p:cNvGrpSpPr>
                  <a:grpSpLocks/>
                </p:cNvGrpSpPr>
                <p:nvPr/>
              </p:nvGrpSpPr>
              <p:grpSpPr bwMode="auto">
                <a:xfrm>
                  <a:off x="1128" y="10082"/>
                  <a:ext cx="4426" cy="3599"/>
                  <a:chOff x="2408" y="9412"/>
                  <a:chExt cx="6364" cy="5337"/>
                </a:xfrm>
              </p:grpSpPr>
              <p:sp>
                <p:nvSpPr>
                  <p:cNvPr id="106684" name="Line 188"/>
                  <p:cNvSpPr>
                    <a:spLocks noChangeShapeType="1"/>
                  </p:cNvSpPr>
                  <p:nvPr/>
                </p:nvSpPr>
                <p:spPr bwMode="auto">
                  <a:xfrm>
                    <a:off x="2814" y="9958"/>
                    <a:ext cx="0" cy="4644"/>
                  </a:xfrm>
                  <a:prstGeom prst="line">
                    <a:avLst/>
                  </a:prstGeom>
                  <a:noFill/>
                  <a:ln w="9525">
                    <a:solidFill>
                      <a:srgbClr val="000000"/>
                    </a:solidFill>
                    <a:round/>
                    <a:headEnd/>
                    <a:tailEnd/>
                  </a:ln>
                </p:spPr>
                <p:txBody>
                  <a:bodyPr/>
                  <a:lstStyle/>
                  <a:p>
                    <a:endParaRPr lang="en-US"/>
                  </a:p>
                </p:txBody>
              </p:sp>
              <p:sp>
                <p:nvSpPr>
                  <p:cNvPr id="106685" name="Line 189"/>
                  <p:cNvSpPr>
                    <a:spLocks noChangeShapeType="1"/>
                  </p:cNvSpPr>
                  <p:nvPr/>
                </p:nvSpPr>
                <p:spPr bwMode="auto">
                  <a:xfrm>
                    <a:off x="5283" y="10766"/>
                    <a:ext cx="0" cy="3836"/>
                  </a:xfrm>
                  <a:prstGeom prst="line">
                    <a:avLst/>
                  </a:prstGeom>
                  <a:noFill/>
                  <a:ln w="9525">
                    <a:solidFill>
                      <a:srgbClr val="000000"/>
                    </a:solidFill>
                    <a:round/>
                    <a:headEnd/>
                    <a:tailEnd/>
                  </a:ln>
                </p:spPr>
                <p:txBody>
                  <a:bodyPr/>
                  <a:lstStyle/>
                  <a:p>
                    <a:endParaRPr lang="en-US"/>
                  </a:p>
                </p:txBody>
              </p:sp>
              <p:sp>
                <p:nvSpPr>
                  <p:cNvPr id="106686" name="Line 190"/>
                  <p:cNvSpPr>
                    <a:spLocks noChangeShapeType="1"/>
                  </p:cNvSpPr>
                  <p:nvPr/>
                </p:nvSpPr>
                <p:spPr bwMode="auto">
                  <a:xfrm>
                    <a:off x="5283" y="9958"/>
                    <a:ext cx="3343" cy="0"/>
                  </a:xfrm>
                  <a:prstGeom prst="line">
                    <a:avLst/>
                  </a:prstGeom>
                  <a:noFill/>
                  <a:ln w="9525">
                    <a:solidFill>
                      <a:srgbClr val="000000"/>
                    </a:solidFill>
                    <a:round/>
                    <a:headEnd/>
                    <a:tailEnd/>
                  </a:ln>
                </p:spPr>
                <p:txBody>
                  <a:bodyPr/>
                  <a:lstStyle/>
                  <a:p>
                    <a:endParaRPr lang="en-US"/>
                  </a:p>
                </p:txBody>
              </p:sp>
              <p:sp>
                <p:nvSpPr>
                  <p:cNvPr id="106687" name="Line 191"/>
                  <p:cNvSpPr>
                    <a:spLocks noChangeShapeType="1"/>
                  </p:cNvSpPr>
                  <p:nvPr/>
                </p:nvSpPr>
                <p:spPr bwMode="auto">
                  <a:xfrm>
                    <a:off x="5283" y="12448"/>
                    <a:ext cx="3343" cy="0"/>
                  </a:xfrm>
                  <a:prstGeom prst="line">
                    <a:avLst/>
                  </a:prstGeom>
                  <a:noFill/>
                  <a:ln w="9525">
                    <a:solidFill>
                      <a:srgbClr val="000000"/>
                    </a:solidFill>
                    <a:round/>
                    <a:headEnd/>
                    <a:tailEnd/>
                  </a:ln>
                </p:spPr>
                <p:txBody>
                  <a:bodyPr/>
                  <a:lstStyle/>
                  <a:p>
                    <a:endParaRPr lang="en-US"/>
                  </a:p>
                </p:txBody>
              </p:sp>
              <p:sp>
                <p:nvSpPr>
                  <p:cNvPr id="106688" name="Line 192"/>
                  <p:cNvSpPr>
                    <a:spLocks noChangeShapeType="1"/>
                  </p:cNvSpPr>
                  <p:nvPr/>
                </p:nvSpPr>
                <p:spPr bwMode="auto">
                  <a:xfrm>
                    <a:off x="4305" y="10766"/>
                    <a:ext cx="4321" cy="0"/>
                  </a:xfrm>
                  <a:prstGeom prst="line">
                    <a:avLst/>
                  </a:prstGeom>
                  <a:noFill/>
                  <a:ln w="9525">
                    <a:solidFill>
                      <a:srgbClr val="000000"/>
                    </a:solidFill>
                    <a:round/>
                    <a:headEnd/>
                    <a:tailEnd/>
                  </a:ln>
                </p:spPr>
                <p:txBody>
                  <a:bodyPr/>
                  <a:lstStyle/>
                  <a:p>
                    <a:endParaRPr lang="en-US"/>
                  </a:p>
                </p:txBody>
              </p:sp>
              <p:sp>
                <p:nvSpPr>
                  <p:cNvPr id="106689" name="Line 193"/>
                  <p:cNvSpPr>
                    <a:spLocks noChangeShapeType="1"/>
                  </p:cNvSpPr>
                  <p:nvPr/>
                </p:nvSpPr>
                <p:spPr bwMode="auto">
                  <a:xfrm>
                    <a:off x="2814" y="9958"/>
                    <a:ext cx="2469" cy="0"/>
                  </a:xfrm>
                  <a:prstGeom prst="line">
                    <a:avLst/>
                  </a:prstGeom>
                  <a:noFill/>
                  <a:ln w="9525">
                    <a:solidFill>
                      <a:srgbClr val="000000"/>
                    </a:solidFill>
                    <a:round/>
                    <a:headEnd/>
                    <a:tailEnd/>
                  </a:ln>
                </p:spPr>
                <p:txBody>
                  <a:bodyPr/>
                  <a:lstStyle/>
                  <a:p>
                    <a:endParaRPr lang="en-US"/>
                  </a:p>
                </p:txBody>
              </p:sp>
              <p:sp>
                <p:nvSpPr>
                  <p:cNvPr id="106690" name="Line 194"/>
                  <p:cNvSpPr>
                    <a:spLocks noChangeShapeType="1"/>
                  </p:cNvSpPr>
                  <p:nvPr/>
                </p:nvSpPr>
                <p:spPr bwMode="auto">
                  <a:xfrm flipH="1">
                    <a:off x="2814" y="12448"/>
                    <a:ext cx="1491" cy="0"/>
                  </a:xfrm>
                  <a:prstGeom prst="line">
                    <a:avLst/>
                  </a:prstGeom>
                  <a:noFill/>
                  <a:ln w="9525">
                    <a:solidFill>
                      <a:srgbClr val="000000"/>
                    </a:solidFill>
                    <a:round/>
                    <a:headEnd/>
                    <a:tailEnd/>
                  </a:ln>
                </p:spPr>
                <p:txBody>
                  <a:bodyPr/>
                  <a:lstStyle/>
                  <a:p>
                    <a:endParaRPr lang="en-US"/>
                  </a:p>
                </p:txBody>
              </p:sp>
              <p:sp>
                <p:nvSpPr>
                  <p:cNvPr id="106691" name="Line 195"/>
                  <p:cNvSpPr>
                    <a:spLocks noChangeShapeType="1"/>
                  </p:cNvSpPr>
                  <p:nvPr/>
                </p:nvSpPr>
                <p:spPr bwMode="auto">
                  <a:xfrm flipH="1" flipV="1">
                    <a:off x="4311" y="9958"/>
                    <a:ext cx="0" cy="2490"/>
                  </a:xfrm>
                  <a:prstGeom prst="line">
                    <a:avLst/>
                  </a:prstGeom>
                  <a:noFill/>
                  <a:ln w="9525">
                    <a:solidFill>
                      <a:srgbClr val="000000"/>
                    </a:solidFill>
                    <a:round/>
                    <a:headEnd/>
                    <a:tailEnd/>
                  </a:ln>
                </p:spPr>
                <p:txBody>
                  <a:bodyPr/>
                  <a:lstStyle/>
                  <a:p>
                    <a:endParaRPr lang="en-US"/>
                  </a:p>
                </p:txBody>
              </p:sp>
              <p:grpSp>
                <p:nvGrpSpPr>
                  <p:cNvPr id="20" name="Group 196"/>
                  <p:cNvGrpSpPr>
                    <a:grpSpLocks/>
                  </p:cNvGrpSpPr>
                  <p:nvPr/>
                </p:nvGrpSpPr>
                <p:grpSpPr bwMode="auto">
                  <a:xfrm rot="5393958">
                    <a:off x="6878" y="10892"/>
                    <a:ext cx="3373" cy="414"/>
                    <a:chOff x="7611" y="3053"/>
                    <a:chExt cx="2236" cy="301"/>
                  </a:xfrm>
                </p:grpSpPr>
                <p:sp>
                  <p:nvSpPr>
                    <p:cNvPr id="106693" name="Line 197"/>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694" name="Line 198"/>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695" name="Line 199"/>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696" name="Line 200"/>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697" name="Line 201"/>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21" name="Group 202"/>
                  <p:cNvGrpSpPr>
                    <a:grpSpLocks/>
                  </p:cNvGrpSpPr>
                  <p:nvPr/>
                </p:nvGrpSpPr>
                <p:grpSpPr bwMode="auto">
                  <a:xfrm rot="10793958">
                    <a:off x="2408" y="14333"/>
                    <a:ext cx="3351" cy="416"/>
                    <a:chOff x="7611" y="3053"/>
                    <a:chExt cx="2236" cy="301"/>
                  </a:xfrm>
                </p:grpSpPr>
                <p:sp>
                  <p:nvSpPr>
                    <p:cNvPr id="106699" name="Line 203"/>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6700" name="Line 204"/>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6701" name="Line 205"/>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6702" name="Line 206"/>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6703" name="Line 207"/>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sp>
                <p:nvSpPr>
                  <p:cNvPr id="106704" name="Line 208"/>
                  <p:cNvSpPr>
                    <a:spLocks noChangeShapeType="1"/>
                  </p:cNvSpPr>
                  <p:nvPr/>
                </p:nvSpPr>
                <p:spPr bwMode="auto">
                  <a:xfrm flipH="1" flipV="1">
                    <a:off x="4085" y="10173"/>
                    <a:ext cx="0" cy="1996"/>
                  </a:xfrm>
                  <a:prstGeom prst="line">
                    <a:avLst/>
                  </a:prstGeom>
                  <a:noFill/>
                  <a:ln w="19050">
                    <a:solidFill>
                      <a:srgbClr val="0000FF"/>
                    </a:solidFill>
                    <a:round/>
                    <a:headEnd/>
                    <a:tailEnd/>
                  </a:ln>
                </p:spPr>
                <p:txBody>
                  <a:bodyPr/>
                  <a:lstStyle/>
                  <a:p>
                    <a:endParaRPr lang="en-US"/>
                  </a:p>
                </p:txBody>
              </p:sp>
              <p:sp>
                <p:nvSpPr>
                  <p:cNvPr id="106705" name="Line 209"/>
                  <p:cNvSpPr>
                    <a:spLocks noChangeShapeType="1"/>
                  </p:cNvSpPr>
                  <p:nvPr/>
                </p:nvSpPr>
                <p:spPr bwMode="auto">
                  <a:xfrm flipH="1" flipV="1">
                    <a:off x="3010" y="10191"/>
                    <a:ext cx="0" cy="1996"/>
                  </a:xfrm>
                  <a:prstGeom prst="line">
                    <a:avLst/>
                  </a:prstGeom>
                  <a:noFill/>
                  <a:ln w="19050">
                    <a:solidFill>
                      <a:srgbClr val="0000FF"/>
                    </a:solidFill>
                    <a:round/>
                    <a:headEnd/>
                    <a:tailEnd/>
                  </a:ln>
                </p:spPr>
                <p:txBody>
                  <a:bodyPr/>
                  <a:lstStyle/>
                  <a:p>
                    <a:endParaRPr lang="en-US"/>
                  </a:p>
                </p:txBody>
              </p:sp>
              <p:sp>
                <p:nvSpPr>
                  <p:cNvPr id="106706" name="Line 210"/>
                  <p:cNvSpPr>
                    <a:spLocks noChangeShapeType="1"/>
                  </p:cNvSpPr>
                  <p:nvPr/>
                </p:nvSpPr>
                <p:spPr bwMode="auto">
                  <a:xfrm>
                    <a:off x="3010" y="12187"/>
                    <a:ext cx="1075" cy="0"/>
                  </a:xfrm>
                  <a:prstGeom prst="line">
                    <a:avLst/>
                  </a:prstGeom>
                  <a:noFill/>
                  <a:ln w="19050">
                    <a:solidFill>
                      <a:srgbClr val="0000FF"/>
                    </a:solidFill>
                    <a:round/>
                    <a:headEnd/>
                    <a:tailEnd/>
                  </a:ln>
                </p:spPr>
                <p:txBody>
                  <a:bodyPr/>
                  <a:lstStyle/>
                  <a:p>
                    <a:endParaRPr lang="en-US"/>
                  </a:p>
                </p:txBody>
              </p:sp>
              <p:sp>
                <p:nvSpPr>
                  <p:cNvPr id="106707" name="Line 211"/>
                  <p:cNvSpPr>
                    <a:spLocks noChangeShapeType="1"/>
                  </p:cNvSpPr>
                  <p:nvPr/>
                </p:nvSpPr>
                <p:spPr bwMode="auto">
                  <a:xfrm>
                    <a:off x="3010" y="10191"/>
                    <a:ext cx="1075" cy="0"/>
                  </a:xfrm>
                  <a:prstGeom prst="line">
                    <a:avLst/>
                  </a:prstGeom>
                  <a:noFill/>
                  <a:ln w="19050">
                    <a:solidFill>
                      <a:srgbClr val="0000FF"/>
                    </a:solidFill>
                    <a:round/>
                    <a:headEnd/>
                    <a:tailEnd/>
                  </a:ln>
                </p:spPr>
                <p:txBody>
                  <a:bodyPr/>
                  <a:lstStyle/>
                  <a:p>
                    <a:endParaRPr lang="en-US"/>
                  </a:p>
                </p:txBody>
              </p:sp>
              <p:sp>
                <p:nvSpPr>
                  <p:cNvPr id="106708" name="Oval 212"/>
                  <p:cNvSpPr>
                    <a:spLocks noChangeArrowheads="1"/>
                  </p:cNvSpPr>
                  <p:nvPr/>
                </p:nvSpPr>
                <p:spPr bwMode="auto">
                  <a:xfrm>
                    <a:off x="3010" y="12046"/>
                    <a:ext cx="103" cy="123"/>
                  </a:xfrm>
                  <a:prstGeom prst="ellipse">
                    <a:avLst/>
                  </a:prstGeom>
                  <a:solidFill>
                    <a:srgbClr val="FF0000"/>
                  </a:solidFill>
                  <a:ln w="9525">
                    <a:solidFill>
                      <a:srgbClr val="000000"/>
                    </a:solidFill>
                    <a:round/>
                    <a:headEnd/>
                    <a:tailEnd/>
                  </a:ln>
                </p:spPr>
                <p:txBody>
                  <a:bodyPr/>
                  <a:lstStyle/>
                  <a:p>
                    <a:endParaRPr lang="en-US"/>
                  </a:p>
                </p:txBody>
              </p:sp>
              <p:sp>
                <p:nvSpPr>
                  <p:cNvPr id="106709" name="Oval 213"/>
                  <p:cNvSpPr>
                    <a:spLocks noChangeArrowheads="1"/>
                  </p:cNvSpPr>
                  <p:nvPr/>
                </p:nvSpPr>
                <p:spPr bwMode="auto">
                  <a:xfrm>
                    <a:off x="3982" y="12046"/>
                    <a:ext cx="103" cy="123"/>
                  </a:xfrm>
                  <a:prstGeom prst="ellipse">
                    <a:avLst/>
                  </a:prstGeom>
                  <a:solidFill>
                    <a:srgbClr val="FF0000"/>
                  </a:solidFill>
                  <a:ln w="9525">
                    <a:solidFill>
                      <a:srgbClr val="000000"/>
                    </a:solidFill>
                    <a:round/>
                    <a:headEnd/>
                    <a:tailEnd/>
                  </a:ln>
                </p:spPr>
                <p:txBody>
                  <a:bodyPr/>
                  <a:lstStyle/>
                  <a:p>
                    <a:endParaRPr lang="en-US"/>
                  </a:p>
                </p:txBody>
              </p:sp>
              <p:sp>
                <p:nvSpPr>
                  <p:cNvPr id="106710" name="Oval 214"/>
                  <p:cNvSpPr>
                    <a:spLocks noChangeArrowheads="1"/>
                  </p:cNvSpPr>
                  <p:nvPr/>
                </p:nvSpPr>
                <p:spPr bwMode="auto">
                  <a:xfrm>
                    <a:off x="3036" y="10191"/>
                    <a:ext cx="103" cy="123"/>
                  </a:xfrm>
                  <a:prstGeom prst="ellipse">
                    <a:avLst/>
                  </a:prstGeom>
                  <a:solidFill>
                    <a:srgbClr val="FF0000"/>
                  </a:solidFill>
                  <a:ln w="9525">
                    <a:solidFill>
                      <a:srgbClr val="000000"/>
                    </a:solidFill>
                    <a:round/>
                    <a:headEnd/>
                    <a:tailEnd/>
                  </a:ln>
                </p:spPr>
                <p:txBody>
                  <a:bodyPr/>
                  <a:lstStyle/>
                  <a:p>
                    <a:endParaRPr lang="en-US"/>
                  </a:p>
                </p:txBody>
              </p:sp>
              <p:sp>
                <p:nvSpPr>
                  <p:cNvPr id="106711" name="Oval 215"/>
                  <p:cNvSpPr>
                    <a:spLocks noChangeArrowheads="1"/>
                  </p:cNvSpPr>
                  <p:nvPr/>
                </p:nvSpPr>
                <p:spPr bwMode="auto">
                  <a:xfrm>
                    <a:off x="3982" y="10191"/>
                    <a:ext cx="103" cy="123"/>
                  </a:xfrm>
                  <a:prstGeom prst="ellipse">
                    <a:avLst/>
                  </a:prstGeom>
                  <a:solidFill>
                    <a:srgbClr val="FF0000"/>
                  </a:solidFill>
                  <a:ln w="9525">
                    <a:solidFill>
                      <a:srgbClr val="000000"/>
                    </a:solidFill>
                    <a:round/>
                    <a:headEnd/>
                    <a:tailEnd/>
                  </a:ln>
                </p:spPr>
                <p:txBody>
                  <a:bodyPr/>
                  <a:lstStyle/>
                  <a:p>
                    <a:endParaRPr lang="en-US"/>
                  </a:p>
                </p:txBody>
              </p:sp>
              <p:sp>
                <p:nvSpPr>
                  <p:cNvPr id="106712" name="Line 216"/>
                  <p:cNvSpPr>
                    <a:spLocks noChangeShapeType="1"/>
                  </p:cNvSpPr>
                  <p:nvPr/>
                </p:nvSpPr>
                <p:spPr bwMode="auto">
                  <a:xfrm flipH="1">
                    <a:off x="3036" y="10664"/>
                    <a:ext cx="5590" cy="0"/>
                  </a:xfrm>
                  <a:prstGeom prst="line">
                    <a:avLst/>
                  </a:prstGeom>
                  <a:noFill/>
                  <a:ln w="19050">
                    <a:solidFill>
                      <a:srgbClr val="0000FF"/>
                    </a:solidFill>
                    <a:round/>
                    <a:headEnd/>
                    <a:tailEnd/>
                  </a:ln>
                </p:spPr>
                <p:txBody>
                  <a:bodyPr/>
                  <a:lstStyle/>
                  <a:p>
                    <a:endParaRPr lang="en-US"/>
                  </a:p>
                </p:txBody>
              </p:sp>
            </p:grpSp>
            <p:sp>
              <p:nvSpPr>
                <p:cNvPr id="106713" name="Line 217"/>
                <p:cNvSpPr>
                  <a:spLocks noChangeShapeType="1"/>
                </p:cNvSpPr>
                <p:nvPr/>
              </p:nvSpPr>
              <p:spPr bwMode="auto">
                <a:xfrm flipV="1">
                  <a:off x="1409" y="9449"/>
                  <a:ext cx="1" cy="1002"/>
                </a:xfrm>
                <a:prstGeom prst="line">
                  <a:avLst/>
                </a:prstGeom>
                <a:noFill/>
                <a:ln w="9525">
                  <a:solidFill>
                    <a:srgbClr val="000000"/>
                  </a:solidFill>
                  <a:round/>
                  <a:headEnd/>
                  <a:tailEnd/>
                </a:ln>
              </p:spPr>
              <p:txBody>
                <a:bodyPr/>
                <a:lstStyle/>
                <a:p>
                  <a:endParaRPr lang="en-US"/>
                </a:p>
              </p:txBody>
            </p:sp>
            <p:sp>
              <p:nvSpPr>
                <p:cNvPr id="106714" name="Line 218"/>
                <p:cNvSpPr>
                  <a:spLocks noChangeShapeType="1"/>
                </p:cNvSpPr>
                <p:nvPr/>
              </p:nvSpPr>
              <p:spPr bwMode="auto">
                <a:xfrm flipV="1">
                  <a:off x="3128" y="9449"/>
                  <a:ext cx="0" cy="1002"/>
                </a:xfrm>
                <a:prstGeom prst="line">
                  <a:avLst/>
                </a:prstGeom>
                <a:noFill/>
                <a:ln w="9525">
                  <a:solidFill>
                    <a:srgbClr val="000000"/>
                  </a:solidFill>
                  <a:round/>
                  <a:headEnd/>
                  <a:tailEnd/>
                </a:ln>
              </p:spPr>
              <p:txBody>
                <a:bodyPr/>
                <a:lstStyle/>
                <a:p>
                  <a:endParaRPr lang="en-US"/>
                </a:p>
              </p:txBody>
            </p:sp>
            <p:grpSp>
              <p:nvGrpSpPr>
                <p:cNvPr id="22" name="Group 219"/>
                <p:cNvGrpSpPr>
                  <a:grpSpLocks/>
                </p:cNvGrpSpPr>
                <p:nvPr/>
              </p:nvGrpSpPr>
              <p:grpSpPr bwMode="auto">
                <a:xfrm>
                  <a:off x="1138" y="9245"/>
                  <a:ext cx="2202" cy="322"/>
                  <a:chOff x="2795" y="7951"/>
                  <a:chExt cx="5977" cy="477"/>
                </a:xfrm>
              </p:grpSpPr>
              <p:sp>
                <p:nvSpPr>
                  <p:cNvPr id="106716" name="Line 220"/>
                  <p:cNvSpPr>
                    <a:spLocks noChangeShapeType="1"/>
                  </p:cNvSpPr>
                  <p:nvPr/>
                </p:nvSpPr>
                <p:spPr bwMode="auto">
                  <a:xfrm rot="10793958">
                    <a:off x="5714" y="8254"/>
                    <a:ext cx="3058" cy="0"/>
                  </a:xfrm>
                  <a:prstGeom prst="line">
                    <a:avLst/>
                  </a:prstGeom>
                  <a:noFill/>
                  <a:ln w="9525">
                    <a:solidFill>
                      <a:srgbClr val="000000"/>
                    </a:solidFill>
                    <a:round/>
                    <a:headEnd/>
                    <a:tailEnd/>
                  </a:ln>
                </p:spPr>
                <p:txBody>
                  <a:bodyPr/>
                  <a:lstStyle/>
                  <a:p>
                    <a:endParaRPr lang="en-US"/>
                  </a:p>
                </p:txBody>
              </p:sp>
              <p:sp>
                <p:nvSpPr>
                  <p:cNvPr id="106717" name="Line 221"/>
                  <p:cNvSpPr>
                    <a:spLocks noChangeShapeType="1"/>
                  </p:cNvSpPr>
                  <p:nvPr/>
                </p:nvSpPr>
                <p:spPr bwMode="auto">
                  <a:xfrm rot="10793958" flipV="1">
                    <a:off x="5716" y="8257"/>
                    <a:ext cx="0" cy="170"/>
                  </a:xfrm>
                  <a:prstGeom prst="line">
                    <a:avLst/>
                  </a:prstGeom>
                  <a:noFill/>
                  <a:ln w="9525">
                    <a:solidFill>
                      <a:srgbClr val="000000"/>
                    </a:solidFill>
                    <a:round/>
                    <a:headEnd/>
                    <a:tailEnd/>
                  </a:ln>
                </p:spPr>
                <p:txBody>
                  <a:bodyPr/>
                  <a:lstStyle/>
                  <a:p>
                    <a:endParaRPr lang="en-US"/>
                  </a:p>
                </p:txBody>
              </p:sp>
              <p:sp>
                <p:nvSpPr>
                  <p:cNvPr id="106718" name="Line 222"/>
                  <p:cNvSpPr>
                    <a:spLocks noChangeShapeType="1"/>
                  </p:cNvSpPr>
                  <p:nvPr/>
                </p:nvSpPr>
                <p:spPr bwMode="auto">
                  <a:xfrm rot="10793958">
                    <a:off x="5065" y="7951"/>
                    <a:ext cx="651" cy="477"/>
                  </a:xfrm>
                  <a:prstGeom prst="line">
                    <a:avLst/>
                  </a:prstGeom>
                  <a:noFill/>
                  <a:ln w="9525">
                    <a:solidFill>
                      <a:srgbClr val="000000"/>
                    </a:solidFill>
                    <a:round/>
                    <a:headEnd/>
                    <a:tailEnd/>
                  </a:ln>
                </p:spPr>
                <p:txBody>
                  <a:bodyPr/>
                  <a:lstStyle/>
                  <a:p>
                    <a:endParaRPr lang="en-US"/>
                  </a:p>
                </p:txBody>
              </p:sp>
              <p:sp>
                <p:nvSpPr>
                  <p:cNvPr id="106719" name="Line 223"/>
                  <p:cNvSpPr>
                    <a:spLocks noChangeShapeType="1"/>
                  </p:cNvSpPr>
                  <p:nvPr/>
                </p:nvSpPr>
                <p:spPr bwMode="auto">
                  <a:xfrm rot="10793958" flipV="1">
                    <a:off x="5064" y="7951"/>
                    <a:ext cx="0" cy="307"/>
                  </a:xfrm>
                  <a:prstGeom prst="line">
                    <a:avLst/>
                  </a:prstGeom>
                  <a:noFill/>
                  <a:ln w="9525">
                    <a:solidFill>
                      <a:srgbClr val="000000"/>
                    </a:solidFill>
                    <a:round/>
                    <a:headEnd/>
                    <a:tailEnd/>
                  </a:ln>
                </p:spPr>
                <p:txBody>
                  <a:bodyPr/>
                  <a:lstStyle/>
                  <a:p>
                    <a:endParaRPr lang="en-US"/>
                  </a:p>
                </p:txBody>
              </p:sp>
              <p:sp>
                <p:nvSpPr>
                  <p:cNvPr id="106720" name="Line 224"/>
                  <p:cNvSpPr>
                    <a:spLocks noChangeShapeType="1"/>
                  </p:cNvSpPr>
                  <p:nvPr/>
                </p:nvSpPr>
                <p:spPr bwMode="auto">
                  <a:xfrm rot="10793958" flipV="1">
                    <a:off x="2795" y="8261"/>
                    <a:ext cx="2270" cy="0"/>
                  </a:xfrm>
                  <a:prstGeom prst="line">
                    <a:avLst/>
                  </a:prstGeom>
                  <a:noFill/>
                  <a:ln w="9525">
                    <a:solidFill>
                      <a:srgbClr val="000000"/>
                    </a:solidFill>
                    <a:round/>
                    <a:headEnd/>
                    <a:tailEnd/>
                  </a:ln>
                </p:spPr>
                <p:txBody>
                  <a:bodyPr/>
                  <a:lstStyle/>
                  <a:p>
                    <a:endParaRPr lang="en-US"/>
                  </a:p>
                </p:txBody>
              </p:sp>
            </p:grpSp>
          </p:grpSp>
          <p:sp>
            <p:nvSpPr>
              <p:cNvPr id="106721" name="Line 225"/>
              <p:cNvSpPr>
                <a:spLocks noChangeShapeType="1"/>
              </p:cNvSpPr>
              <p:nvPr/>
            </p:nvSpPr>
            <p:spPr bwMode="auto">
              <a:xfrm>
                <a:off x="4859" y="13036"/>
                <a:ext cx="1548" cy="503"/>
              </a:xfrm>
              <a:prstGeom prst="line">
                <a:avLst/>
              </a:prstGeom>
              <a:noFill/>
              <a:ln w="9525">
                <a:solidFill>
                  <a:srgbClr val="000000"/>
                </a:solidFill>
                <a:round/>
                <a:headEnd/>
                <a:tailEnd type="stealth" w="sm" len="lg"/>
              </a:ln>
            </p:spPr>
            <p:txBody>
              <a:bodyPr/>
              <a:lstStyle/>
              <a:p>
                <a:endParaRPr lang="en-US"/>
              </a:p>
            </p:txBody>
          </p:sp>
          <p:sp>
            <p:nvSpPr>
              <p:cNvPr id="106722" name="Line 226"/>
              <p:cNvSpPr>
                <a:spLocks noChangeShapeType="1"/>
              </p:cNvSpPr>
              <p:nvPr/>
            </p:nvSpPr>
            <p:spPr bwMode="auto">
              <a:xfrm flipV="1">
                <a:off x="5117" y="13679"/>
                <a:ext cx="677" cy="411"/>
              </a:xfrm>
              <a:prstGeom prst="line">
                <a:avLst/>
              </a:prstGeom>
              <a:noFill/>
              <a:ln w="9525">
                <a:solidFill>
                  <a:srgbClr val="000000"/>
                </a:solidFill>
                <a:round/>
                <a:headEnd/>
                <a:tailEnd type="stealth" w="sm" len="lg"/>
              </a:ln>
            </p:spPr>
            <p:txBody>
              <a:bodyPr/>
              <a:lstStyle/>
              <a:p>
                <a:endParaRPr lang="en-US"/>
              </a:p>
            </p:txBody>
          </p:sp>
          <p:sp>
            <p:nvSpPr>
              <p:cNvPr id="106723" name="Line 227"/>
              <p:cNvSpPr>
                <a:spLocks noChangeShapeType="1"/>
              </p:cNvSpPr>
              <p:nvPr/>
            </p:nvSpPr>
            <p:spPr bwMode="auto">
              <a:xfrm>
                <a:off x="7674" y="11230"/>
                <a:ext cx="1829" cy="0"/>
              </a:xfrm>
              <a:prstGeom prst="line">
                <a:avLst/>
              </a:prstGeom>
              <a:noFill/>
              <a:ln w="9525">
                <a:solidFill>
                  <a:srgbClr val="000000"/>
                </a:solidFill>
                <a:round/>
                <a:headEnd/>
                <a:tailEnd type="none" w="sm" len="lg"/>
              </a:ln>
            </p:spPr>
            <p:txBody>
              <a:bodyPr/>
              <a:lstStyle/>
              <a:p>
                <a:endParaRPr lang="en-US"/>
              </a:p>
            </p:txBody>
          </p:sp>
          <p:sp>
            <p:nvSpPr>
              <p:cNvPr id="106724" name="Line 228"/>
              <p:cNvSpPr>
                <a:spLocks noChangeShapeType="1"/>
              </p:cNvSpPr>
              <p:nvPr/>
            </p:nvSpPr>
            <p:spPr bwMode="auto">
              <a:xfrm>
                <a:off x="7674" y="12843"/>
                <a:ext cx="1829" cy="0"/>
              </a:xfrm>
              <a:prstGeom prst="line">
                <a:avLst/>
              </a:prstGeom>
              <a:noFill/>
              <a:ln w="9525">
                <a:solidFill>
                  <a:srgbClr val="000000"/>
                </a:solidFill>
                <a:round/>
                <a:headEnd/>
                <a:tailEnd type="none" w="sm" len="lg"/>
              </a:ln>
            </p:spPr>
            <p:txBody>
              <a:bodyPr/>
              <a:lstStyle/>
              <a:p>
                <a:endParaRPr lang="en-US"/>
              </a:p>
            </p:txBody>
          </p:sp>
          <p:sp>
            <p:nvSpPr>
              <p:cNvPr id="106725" name="Line 229"/>
              <p:cNvSpPr>
                <a:spLocks noChangeShapeType="1"/>
              </p:cNvSpPr>
              <p:nvPr/>
            </p:nvSpPr>
            <p:spPr bwMode="auto">
              <a:xfrm>
                <a:off x="7138" y="11754"/>
                <a:ext cx="2365" cy="0"/>
              </a:xfrm>
              <a:prstGeom prst="line">
                <a:avLst/>
              </a:prstGeom>
              <a:noFill/>
              <a:ln w="9525">
                <a:solidFill>
                  <a:srgbClr val="000000"/>
                </a:solidFill>
                <a:round/>
                <a:headEnd/>
                <a:tailEnd type="none" w="sm" len="lg"/>
              </a:ln>
            </p:spPr>
            <p:txBody>
              <a:bodyPr/>
              <a:lstStyle/>
              <a:p>
                <a:endParaRPr lang="en-US"/>
              </a:p>
            </p:txBody>
          </p:sp>
          <p:sp>
            <p:nvSpPr>
              <p:cNvPr id="106726" name="Line 230"/>
              <p:cNvSpPr>
                <a:spLocks noChangeShapeType="1"/>
              </p:cNvSpPr>
              <p:nvPr/>
            </p:nvSpPr>
            <p:spPr bwMode="auto">
              <a:xfrm>
                <a:off x="6323" y="11230"/>
                <a:ext cx="1351" cy="0"/>
              </a:xfrm>
              <a:prstGeom prst="line">
                <a:avLst/>
              </a:prstGeom>
              <a:noFill/>
              <a:ln w="9525">
                <a:solidFill>
                  <a:srgbClr val="000000"/>
                </a:solidFill>
                <a:round/>
                <a:headEnd/>
                <a:tailEnd type="none" w="sm" len="lg"/>
              </a:ln>
            </p:spPr>
            <p:txBody>
              <a:bodyPr/>
              <a:lstStyle/>
              <a:p>
                <a:endParaRPr lang="en-US"/>
              </a:p>
            </p:txBody>
          </p:sp>
          <p:sp>
            <p:nvSpPr>
              <p:cNvPr id="106727" name="Line 231"/>
              <p:cNvSpPr>
                <a:spLocks noChangeShapeType="1"/>
              </p:cNvSpPr>
              <p:nvPr/>
            </p:nvSpPr>
            <p:spPr bwMode="auto">
              <a:xfrm flipH="1">
                <a:off x="6323" y="12843"/>
                <a:ext cx="815" cy="0"/>
              </a:xfrm>
              <a:prstGeom prst="line">
                <a:avLst/>
              </a:prstGeom>
              <a:noFill/>
              <a:ln w="9525">
                <a:solidFill>
                  <a:srgbClr val="000000"/>
                </a:solidFill>
                <a:round/>
                <a:headEnd/>
                <a:tailEnd type="none" w="sm" len="lg"/>
              </a:ln>
            </p:spPr>
            <p:txBody>
              <a:bodyPr/>
              <a:lstStyle/>
              <a:p>
                <a:endParaRPr lang="en-US"/>
              </a:p>
            </p:txBody>
          </p:sp>
          <p:sp>
            <p:nvSpPr>
              <p:cNvPr id="106728" name="Line 232"/>
              <p:cNvSpPr>
                <a:spLocks noChangeShapeType="1"/>
              </p:cNvSpPr>
              <p:nvPr/>
            </p:nvSpPr>
            <p:spPr bwMode="auto">
              <a:xfrm flipH="1" flipV="1">
                <a:off x="7142" y="11230"/>
                <a:ext cx="0" cy="1613"/>
              </a:xfrm>
              <a:prstGeom prst="line">
                <a:avLst/>
              </a:prstGeom>
              <a:noFill/>
              <a:ln w="9525">
                <a:solidFill>
                  <a:srgbClr val="000000"/>
                </a:solidFill>
                <a:round/>
                <a:headEnd/>
                <a:tailEnd type="none" w="sm" len="lg"/>
              </a:ln>
            </p:spPr>
            <p:txBody>
              <a:bodyPr/>
              <a:lstStyle/>
              <a:p>
                <a:endParaRPr lang="en-US"/>
              </a:p>
            </p:txBody>
          </p:sp>
          <p:grpSp>
            <p:nvGrpSpPr>
              <p:cNvPr id="23" name="Group 233"/>
              <p:cNvGrpSpPr>
                <a:grpSpLocks/>
              </p:cNvGrpSpPr>
              <p:nvPr/>
            </p:nvGrpSpPr>
            <p:grpSpPr bwMode="auto">
              <a:xfrm rot="5393958">
                <a:off x="8378" y="11855"/>
                <a:ext cx="2184" cy="227"/>
                <a:chOff x="7611" y="3053"/>
                <a:chExt cx="2236" cy="301"/>
              </a:xfrm>
            </p:grpSpPr>
            <p:sp>
              <p:nvSpPr>
                <p:cNvPr id="106730" name="Line 234"/>
                <p:cNvSpPr>
                  <a:spLocks noChangeShapeType="1"/>
                </p:cNvSpPr>
                <p:nvPr/>
              </p:nvSpPr>
              <p:spPr bwMode="auto">
                <a:xfrm>
                  <a:off x="7611" y="3160"/>
                  <a:ext cx="1075" cy="0"/>
                </a:xfrm>
                <a:prstGeom prst="line">
                  <a:avLst/>
                </a:prstGeom>
                <a:noFill/>
                <a:ln w="9525">
                  <a:solidFill>
                    <a:srgbClr val="000000"/>
                  </a:solidFill>
                  <a:round/>
                  <a:headEnd/>
                  <a:tailEnd type="none" w="sm" len="lg"/>
                </a:ln>
              </p:spPr>
              <p:txBody>
                <a:bodyPr/>
                <a:lstStyle/>
                <a:p>
                  <a:endParaRPr lang="en-US"/>
                </a:p>
              </p:txBody>
            </p:sp>
            <p:sp>
              <p:nvSpPr>
                <p:cNvPr id="106731" name="Line 235"/>
                <p:cNvSpPr>
                  <a:spLocks noChangeShapeType="1"/>
                </p:cNvSpPr>
                <p:nvPr/>
              </p:nvSpPr>
              <p:spPr bwMode="auto">
                <a:xfrm flipV="1">
                  <a:off x="8686" y="3053"/>
                  <a:ext cx="0" cy="107"/>
                </a:xfrm>
                <a:prstGeom prst="line">
                  <a:avLst/>
                </a:prstGeom>
                <a:noFill/>
                <a:ln w="9525">
                  <a:solidFill>
                    <a:srgbClr val="000000"/>
                  </a:solidFill>
                  <a:round/>
                  <a:headEnd/>
                  <a:tailEnd type="none" w="sm" len="lg"/>
                </a:ln>
              </p:spPr>
              <p:txBody>
                <a:bodyPr/>
                <a:lstStyle/>
                <a:p>
                  <a:endParaRPr lang="en-US"/>
                </a:p>
              </p:txBody>
            </p:sp>
            <p:sp>
              <p:nvSpPr>
                <p:cNvPr id="106732" name="Line 236"/>
                <p:cNvSpPr>
                  <a:spLocks noChangeShapeType="1"/>
                </p:cNvSpPr>
                <p:nvPr/>
              </p:nvSpPr>
              <p:spPr bwMode="auto">
                <a:xfrm>
                  <a:off x="8686" y="3053"/>
                  <a:ext cx="301" cy="301"/>
                </a:xfrm>
                <a:prstGeom prst="line">
                  <a:avLst/>
                </a:prstGeom>
                <a:noFill/>
                <a:ln w="9525">
                  <a:solidFill>
                    <a:srgbClr val="000000"/>
                  </a:solidFill>
                  <a:round/>
                  <a:headEnd/>
                  <a:tailEnd type="none" w="sm" len="lg"/>
                </a:ln>
              </p:spPr>
              <p:txBody>
                <a:bodyPr/>
                <a:lstStyle/>
                <a:p>
                  <a:endParaRPr lang="en-US"/>
                </a:p>
              </p:txBody>
            </p:sp>
            <p:sp>
              <p:nvSpPr>
                <p:cNvPr id="106733" name="Line 237"/>
                <p:cNvSpPr>
                  <a:spLocks noChangeShapeType="1"/>
                </p:cNvSpPr>
                <p:nvPr/>
              </p:nvSpPr>
              <p:spPr bwMode="auto">
                <a:xfrm flipV="1">
                  <a:off x="8987" y="3160"/>
                  <a:ext cx="0" cy="194"/>
                </a:xfrm>
                <a:prstGeom prst="line">
                  <a:avLst/>
                </a:prstGeom>
                <a:noFill/>
                <a:ln w="9525">
                  <a:solidFill>
                    <a:srgbClr val="000000"/>
                  </a:solidFill>
                  <a:round/>
                  <a:headEnd/>
                  <a:tailEnd type="none" w="sm" len="lg"/>
                </a:ln>
              </p:spPr>
              <p:txBody>
                <a:bodyPr/>
                <a:lstStyle/>
                <a:p>
                  <a:endParaRPr lang="en-US"/>
                </a:p>
              </p:txBody>
            </p:sp>
            <p:sp>
              <p:nvSpPr>
                <p:cNvPr id="106734" name="Line 238"/>
                <p:cNvSpPr>
                  <a:spLocks noChangeShapeType="1"/>
                </p:cNvSpPr>
                <p:nvPr/>
              </p:nvSpPr>
              <p:spPr bwMode="auto">
                <a:xfrm flipV="1">
                  <a:off x="8987" y="3160"/>
                  <a:ext cx="860" cy="0"/>
                </a:xfrm>
                <a:prstGeom prst="line">
                  <a:avLst/>
                </a:prstGeom>
                <a:noFill/>
                <a:ln w="9525">
                  <a:solidFill>
                    <a:srgbClr val="000000"/>
                  </a:solidFill>
                  <a:round/>
                  <a:headEnd/>
                  <a:tailEnd type="none" w="sm" len="lg"/>
                </a:ln>
              </p:spPr>
              <p:txBody>
                <a:bodyPr/>
                <a:lstStyle/>
                <a:p>
                  <a:endParaRPr lang="en-US"/>
                </a:p>
              </p:txBody>
            </p:sp>
          </p:grpSp>
          <p:sp>
            <p:nvSpPr>
              <p:cNvPr id="106735" name="Line 239"/>
              <p:cNvSpPr>
                <a:spLocks noChangeShapeType="1"/>
              </p:cNvSpPr>
              <p:nvPr/>
            </p:nvSpPr>
            <p:spPr bwMode="auto">
              <a:xfrm flipH="1">
                <a:off x="6444" y="11688"/>
                <a:ext cx="3059" cy="0"/>
              </a:xfrm>
              <a:prstGeom prst="line">
                <a:avLst/>
              </a:prstGeom>
              <a:noFill/>
              <a:ln w="19050">
                <a:solidFill>
                  <a:srgbClr val="0000FF"/>
                </a:solidFill>
                <a:round/>
                <a:headEnd/>
                <a:tailEnd type="none" w="sm" len="lg"/>
              </a:ln>
            </p:spPr>
            <p:txBody>
              <a:bodyPr/>
              <a:lstStyle/>
              <a:p>
                <a:endParaRPr lang="en-US"/>
              </a:p>
            </p:txBody>
          </p:sp>
          <p:sp>
            <p:nvSpPr>
              <p:cNvPr id="106736" name="Line 240"/>
              <p:cNvSpPr>
                <a:spLocks noChangeShapeType="1"/>
              </p:cNvSpPr>
              <p:nvPr/>
            </p:nvSpPr>
            <p:spPr bwMode="auto">
              <a:xfrm>
                <a:off x="8194" y="11751"/>
                <a:ext cx="0" cy="2485"/>
              </a:xfrm>
              <a:prstGeom prst="line">
                <a:avLst/>
              </a:prstGeom>
              <a:noFill/>
              <a:ln w="9525">
                <a:solidFill>
                  <a:srgbClr val="000000"/>
                </a:solidFill>
                <a:round/>
                <a:headEnd/>
                <a:tailEnd type="none" w="sm" len="lg"/>
              </a:ln>
            </p:spPr>
            <p:txBody>
              <a:bodyPr/>
              <a:lstStyle/>
              <a:p>
                <a:endParaRPr lang="en-US"/>
              </a:p>
            </p:txBody>
          </p:sp>
          <p:sp>
            <p:nvSpPr>
              <p:cNvPr id="106737" name="Freeform 241"/>
              <p:cNvSpPr>
                <a:spLocks/>
              </p:cNvSpPr>
              <p:nvPr/>
            </p:nvSpPr>
            <p:spPr bwMode="auto">
              <a:xfrm>
                <a:off x="7623" y="11769"/>
                <a:ext cx="53" cy="2471"/>
              </a:xfrm>
              <a:custGeom>
                <a:avLst/>
                <a:gdLst/>
                <a:ahLst/>
                <a:cxnLst>
                  <a:cxn ang="0">
                    <a:pos x="83" y="0"/>
                  </a:cxn>
                  <a:cxn ang="0">
                    <a:pos x="68" y="165"/>
                  </a:cxn>
                  <a:cxn ang="0">
                    <a:pos x="38" y="255"/>
                  </a:cxn>
                  <a:cxn ang="0">
                    <a:pos x="23" y="300"/>
                  </a:cxn>
                  <a:cxn ang="0">
                    <a:pos x="53" y="720"/>
                  </a:cxn>
                  <a:cxn ang="0">
                    <a:pos x="83" y="810"/>
                  </a:cxn>
                  <a:cxn ang="0">
                    <a:pos x="98" y="855"/>
                  </a:cxn>
                  <a:cxn ang="0">
                    <a:pos x="53" y="1065"/>
                  </a:cxn>
                  <a:cxn ang="0">
                    <a:pos x="68" y="1740"/>
                  </a:cxn>
                  <a:cxn ang="0">
                    <a:pos x="83" y="1785"/>
                  </a:cxn>
                  <a:cxn ang="0">
                    <a:pos x="68" y="1965"/>
                  </a:cxn>
                  <a:cxn ang="0">
                    <a:pos x="38" y="2055"/>
                  </a:cxn>
                  <a:cxn ang="0">
                    <a:pos x="53" y="2430"/>
                  </a:cxn>
                  <a:cxn ang="0">
                    <a:pos x="38" y="2985"/>
                  </a:cxn>
                  <a:cxn ang="0">
                    <a:pos x="53" y="3240"/>
                  </a:cxn>
                  <a:cxn ang="0">
                    <a:pos x="98" y="3390"/>
                  </a:cxn>
                  <a:cxn ang="0">
                    <a:pos x="53" y="3555"/>
                  </a:cxn>
                  <a:cxn ang="0">
                    <a:pos x="38" y="3600"/>
                  </a:cxn>
                  <a:cxn ang="0">
                    <a:pos x="53" y="3765"/>
                  </a:cxn>
                  <a:cxn ang="0">
                    <a:pos x="83" y="3810"/>
                  </a:cxn>
                </a:cxnLst>
                <a:rect l="0" t="0" r="r" b="b"/>
                <a:pathLst>
                  <a:path w="98" h="3815">
                    <a:moveTo>
                      <a:pt x="83" y="0"/>
                    </a:moveTo>
                    <a:cubicBezTo>
                      <a:pt x="78" y="55"/>
                      <a:pt x="78" y="111"/>
                      <a:pt x="68" y="165"/>
                    </a:cubicBezTo>
                    <a:cubicBezTo>
                      <a:pt x="63" y="196"/>
                      <a:pt x="48" y="225"/>
                      <a:pt x="38" y="255"/>
                    </a:cubicBezTo>
                    <a:cubicBezTo>
                      <a:pt x="33" y="270"/>
                      <a:pt x="23" y="300"/>
                      <a:pt x="23" y="300"/>
                    </a:cubicBezTo>
                    <a:cubicBezTo>
                      <a:pt x="73" y="502"/>
                      <a:pt x="0" y="191"/>
                      <a:pt x="53" y="720"/>
                    </a:cubicBezTo>
                    <a:cubicBezTo>
                      <a:pt x="56" y="751"/>
                      <a:pt x="73" y="780"/>
                      <a:pt x="83" y="810"/>
                    </a:cubicBezTo>
                    <a:cubicBezTo>
                      <a:pt x="88" y="825"/>
                      <a:pt x="98" y="855"/>
                      <a:pt x="98" y="855"/>
                    </a:cubicBezTo>
                    <a:cubicBezTo>
                      <a:pt x="84" y="927"/>
                      <a:pt x="65" y="993"/>
                      <a:pt x="53" y="1065"/>
                    </a:cubicBezTo>
                    <a:cubicBezTo>
                      <a:pt x="58" y="1290"/>
                      <a:pt x="59" y="1515"/>
                      <a:pt x="68" y="1740"/>
                    </a:cubicBezTo>
                    <a:cubicBezTo>
                      <a:pt x="69" y="1756"/>
                      <a:pt x="83" y="1769"/>
                      <a:pt x="83" y="1785"/>
                    </a:cubicBezTo>
                    <a:cubicBezTo>
                      <a:pt x="83" y="1845"/>
                      <a:pt x="78" y="1906"/>
                      <a:pt x="68" y="1965"/>
                    </a:cubicBezTo>
                    <a:cubicBezTo>
                      <a:pt x="63" y="1996"/>
                      <a:pt x="38" y="2055"/>
                      <a:pt x="38" y="2055"/>
                    </a:cubicBezTo>
                    <a:cubicBezTo>
                      <a:pt x="55" y="2239"/>
                      <a:pt x="70" y="2245"/>
                      <a:pt x="53" y="2430"/>
                    </a:cubicBezTo>
                    <a:cubicBezTo>
                      <a:pt x="46" y="2598"/>
                      <a:pt x="13" y="2810"/>
                      <a:pt x="38" y="2985"/>
                    </a:cubicBezTo>
                    <a:cubicBezTo>
                      <a:pt x="43" y="3070"/>
                      <a:pt x="42" y="3156"/>
                      <a:pt x="53" y="3240"/>
                    </a:cubicBezTo>
                    <a:cubicBezTo>
                      <a:pt x="60" y="3292"/>
                      <a:pt x="85" y="3339"/>
                      <a:pt x="98" y="3390"/>
                    </a:cubicBezTo>
                    <a:cubicBezTo>
                      <a:pt x="77" y="3496"/>
                      <a:pt x="91" y="3441"/>
                      <a:pt x="53" y="3555"/>
                    </a:cubicBezTo>
                    <a:cubicBezTo>
                      <a:pt x="48" y="3570"/>
                      <a:pt x="38" y="3600"/>
                      <a:pt x="38" y="3600"/>
                    </a:cubicBezTo>
                    <a:cubicBezTo>
                      <a:pt x="43" y="3655"/>
                      <a:pt x="45" y="3710"/>
                      <a:pt x="53" y="3765"/>
                    </a:cubicBezTo>
                    <a:cubicBezTo>
                      <a:pt x="60" y="3815"/>
                      <a:pt x="55" y="3810"/>
                      <a:pt x="83" y="3810"/>
                    </a:cubicBezTo>
                  </a:path>
                </a:pathLst>
              </a:custGeom>
              <a:noFill/>
              <a:ln w="9525">
                <a:solidFill>
                  <a:srgbClr val="000000"/>
                </a:solidFill>
                <a:round/>
                <a:headEnd/>
                <a:tailEnd type="none" w="sm" len="lg"/>
              </a:ln>
            </p:spPr>
            <p:txBody>
              <a:bodyPr/>
              <a:lstStyle/>
              <a:p>
                <a:endParaRPr lang="en-US"/>
              </a:p>
            </p:txBody>
          </p:sp>
          <p:sp>
            <p:nvSpPr>
              <p:cNvPr id="106738" name="Line 242"/>
              <p:cNvSpPr>
                <a:spLocks noChangeShapeType="1"/>
              </p:cNvSpPr>
              <p:nvPr/>
            </p:nvSpPr>
            <p:spPr bwMode="auto">
              <a:xfrm flipH="1" flipV="1">
                <a:off x="7018" y="11370"/>
                <a:ext cx="0" cy="1293"/>
              </a:xfrm>
              <a:prstGeom prst="line">
                <a:avLst/>
              </a:prstGeom>
              <a:noFill/>
              <a:ln w="19050">
                <a:solidFill>
                  <a:srgbClr val="0000FF"/>
                </a:solidFill>
                <a:round/>
                <a:headEnd/>
                <a:tailEnd type="none" w="sm" len="lg"/>
              </a:ln>
            </p:spPr>
            <p:txBody>
              <a:bodyPr/>
              <a:lstStyle/>
              <a:p>
                <a:endParaRPr lang="en-US"/>
              </a:p>
            </p:txBody>
          </p:sp>
          <p:sp>
            <p:nvSpPr>
              <p:cNvPr id="106739" name="Line 243"/>
              <p:cNvSpPr>
                <a:spLocks noChangeShapeType="1"/>
              </p:cNvSpPr>
              <p:nvPr/>
            </p:nvSpPr>
            <p:spPr bwMode="auto">
              <a:xfrm flipH="1" flipV="1">
                <a:off x="6430" y="11382"/>
                <a:ext cx="0" cy="1292"/>
              </a:xfrm>
              <a:prstGeom prst="line">
                <a:avLst/>
              </a:prstGeom>
              <a:noFill/>
              <a:ln w="19050">
                <a:solidFill>
                  <a:srgbClr val="0000FF"/>
                </a:solidFill>
                <a:round/>
                <a:headEnd/>
                <a:tailEnd type="none" w="sm" len="lg"/>
              </a:ln>
            </p:spPr>
            <p:txBody>
              <a:bodyPr/>
              <a:lstStyle/>
              <a:p>
                <a:endParaRPr lang="en-US"/>
              </a:p>
            </p:txBody>
          </p:sp>
          <p:sp>
            <p:nvSpPr>
              <p:cNvPr id="106740" name="Line 244"/>
              <p:cNvSpPr>
                <a:spLocks noChangeShapeType="1"/>
              </p:cNvSpPr>
              <p:nvPr/>
            </p:nvSpPr>
            <p:spPr bwMode="auto">
              <a:xfrm>
                <a:off x="6430" y="12674"/>
                <a:ext cx="588" cy="0"/>
              </a:xfrm>
              <a:prstGeom prst="line">
                <a:avLst/>
              </a:prstGeom>
              <a:noFill/>
              <a:ln w="19050">
                <a:solidFill>
                  <a:srgbClr val="0000FF"/>
                </a:solidFill>
                <a:round/>
                <a:headEnd/>
                <a:tailEnd type="none" w="sm" len="lg"/>
              </a:ln>
            </p:spPr>
            <p:txBody>
              <a:bodyPr/>
              <a:lstStyle/>
              <a:p>
                <a:endParaRPr lang="en-US"/>
              </a:p>
            </p:txBody>
          </p:sp>
          <p:sp>
            <p:nvSpPr>
              <p:cNvPr id="106741" name="Line 245"/>
              <p:cNvSpPr>
                <a:spLocks noChangeShapeType="1"/>
              </p:cNvSpPr>
              <p:nvPr/>
            </p:nvSpPr>
            <p:spPr bwMode="auto">
              <a:xfrm>
                <a:off x="6430" y="11382"/>
                <a:ext cx="588" cy="0"/>
              </a:xfrm>
              <a:prstGeom prst="line">
                <a:avLst/>
              </a:prstGeom>
              <a:noFill/>
              <a:ln w="19050">
                <a:solidFill>
                  <a:srgbClr val="0000FF"/>
                </a:solidFill>
                <a:round/>
                <a:headEnd/>
                <a:tailEnd type="none" w="sm" len="lg"/>
              </a:ln>
            </p:spPr>
            <p:txBody>
              <a:bodyPr/>
              <a:lstStyle/>
              <a:p>
                <a:endParaRPr lang="en-US"/>
              </a:p>
            </p:txBody>
          </p:sp>
          <p:sp>
            <p:nvSpPr>
              <p:cNvPr id="106742" name="Oval 246"/>
              <p:cNvSpPr>
                <a:spLocks noChangeArrowheads="1"/>
              </p:cNvSpPr>
              <p:nvPr/>
            </p:nvSpPr>
            <p:spPr bwMode="auto">
              <a:xfrm>
                <a:off x="6430" y="12583"/>
                <a:ext cx="56" cy="80"/>
              </a:xfrm>
              <a:prstGeom prst="ellipse">
                <a:avLst/>
              </a:prstGeom>
              <a:solidFill>
                <a:srgbClr val="FF0000"/>
              </a:solidFill>
              <a:ln w="9525">
                <a:solidFill>
                  <a:srgbClr val="000000"/>
                </a:solidFill>
                <a:round/>
                <a:headEnd/>
                <a:tailEnd/>
              </a:ln>
            </p:spPr>
            <p:txBody>
              <a:bodyPr/>
              <a:lstStyle/>
              <a:p>
                <a:endParaRPr lang="en-US"/>
              </a:p>
            </p:txBody>
          </p:sp>
          <p:sp>
            <p:nvSpPr>
              <p:cNvPr id="106743" name="Oval 247"/>
              <p:cNvSpPr>
                <a:spLocks noChangeArrowheads="1"/>
              </p:cNvSpPr>
              <p:nvPr/>
            </p:nvSpPr>
            <p:spPr bwMode="auto">
              <a:xfrm>
                <a:off x="6962" y="12583"/>
                <a:ext cx="56" cy="80"/>
              </a:xfrm>
              <a:prstGeom prst="ellipse">
                <a:avLst/>
              </a:prstGeom>
              <a:solidFill>
                <a:srgbClr val="FF0000"/>
              </a:solidFill>
              <a:ln w="9525">
                <a:solidFill>
                  <a:srgbClr val="000000"/>
                </a:solidFill>
                <a:round/>
                <a:headEnd/>
                <a:tailEnd/>
              </a:ln>
            </p:spPr>
            <p:txBody>
              <a:bodyPr/>
              <a:lstStyle/>
              <a:p>
                <a:endParaRPr lang="en-US"/>
              </a:p>
            </p:txBody>
          </p:sp>
          <p:sp>
            <p:nvSpPr>
              <p:cNvPr id="106744" name="Oval 248"/>
              <p:cNvSpPr>
                <a:spLocks noChangeArrowheads="1"/>
              </p:cNvSpPr>
              <p:nvPr/>
            </p:nvSpPr>
            <p:spPr bwMode="auto">
              <a:xfrm>
                <a:off x="6444" y="11382"/>
                <a:ext cx="56" cy="79"/>
              </a:xfrm>
              <a:prstGeom prst="ellipse">
                <a:avLst/>
              </a:prstGeom>
              <a:solidFill>
                <a:srgbClr val="FF0000"/>
              </a:solidFill>
              <a:ln w="9525">
                <a:solidFill>
                  <a:srgbClr val="000000"/>
                </a:solidFill>
                <a:round/>
                <a:headEnd/>
                <a:tailEnd/>
              </a:ln>
            </p:spPr>
            <p:txBody>
              <a:bodyPr/>
              <a:lstStyle/>
              <a:p>
                <a:endParaRPr lang="en-US"/>
              </a:p>
            </p:txBody>
          </p:sp>
          <p:sp>
            <p:nvSpPr>
              <p:cNvPr id="106745" name="Oval 249"/>
              <p:cNvSpPr>
                <a:spLocks noChangeArrowheads="1"/>
              </p:cNvSpPr>
              <p:nvPr/>
            </p:nvSpPr>
            <p:spPr bwMode="auto">
              <a:xfrm>
                <a:off x="6962" y="11382"/>
                <a:ext cx="56" cy="79"/>
              </a:xfrm>
              <a:prstGeom prst="ellipse">
                <a:avLst/>
              </a:prstGeom>
              <a:solidFill>
                <a:srgbClr val="FF0000"/>
              </a:solidFill>
              <a:ln w="9525">
                <a:solidFill>
                  <a:srgbClr val="000000"/>
                </a:solidFill>
                <a:round/>
                <a:headEnd/>
                <a:tailEnd/>
              </a:ln>
            </p:spPr>
            <p:txBody>
              <a:bodyPr/>
              <a:lstStyle/>
              <a:p>
                <a:endParaRPr lang="en-US"/>
              </a:p>
            </p:txBody>
          </p:sp>
          <p:sp>
            <p:nvSpPr>
              <p:cNvPr id="106746" name="Line 250"/>
              <p:cNvSpPr>
                <a:spLocks noChangeShapeType="1"/>
              </p:cNvSpPr>
              <p:nvPr/>
            </p:nvSpPr>
            <p:spPr bwMode="auto">
              <a:xfrm>
                <a:off x="5794" y="9961"/>
                <a:ext cx="0" cy="4277"/>
              </a:xfrm>
              <a:prstGeom prst="line">
                <a:avLst/>
              </a:prstGeom>
              <a:noFill/>
              <a:ln w="9525">
                <a:solidFill>
                  <a:srgbClr val="000000"/>
                </a:solidFill>
                <a:round/>
                <a:headEnd/>
                <a:tailEnd type="none" w="sm" len="lg"/>
              </a:ln>
            </p:spPr>
            <p:txBody>
              <a:bodyPr/>
              <a:lstStyle/>
              <a:p>
                <a:endParaRPr lang="en-US"/>
              </a:p>
            </p:txBody>
          </p:sp>
          <p:sp>
            <p:nvSpPr>
              <p:cNvPr id="106747" name="Freeform 251"/>
              <p:cNvSpPr>
                <a:spLocks/>
              </p:cNvSpPr>
              <p:nvPr/>
            </p:nvSpPr>
            <p:spPr bwMode="auto">
              <a:xfrm>
                <a:off x="6238" y="9972"/>
                <a:ext cx="91" cy="4265"/>
              </a:xfrm>
              <a:custGeom>
                <a:avLst/>
                <a:gdLst/>
                <a:ahLst/>
                <a:cxnLst>
                  <a:cxn ang="0">
                    <a:pos x="90" y="0"/>
                  </a:cxn>
                  <a:cxn ang="0">
                    <a:pos x="165" y="165"/>
                  </a:cxn>
                  <a:cxn ang="0">
                    <a:pos x="105" y="570"/>
                  </a:cxn>
                  <a:cxn ang="0">
                    <a:pos x="120" y="1005"/>
                  </a:cxn>
                  <a:cxn ang="0">
                    <a:pos x="105" y="1890"/>
                  </a:cxn>
                  <a:cxn ang="0">
                    <a:pos x="120" y="2370"/>
                  </a:cxn>
                  <a:cxn ang="0">
                    <a:pos x="90" y="2580"/>
                  </a:cxn>
                  <a:cxn ang="0">
                    <a:pos x="105" y="3135"/>
                  </a:cxn>
                  <a:cxn ang="0">
                    <a:pos x="120" y="3345"/>
                  </a:cxn>
                  <a:cxn ang="0">
                    <a:pos x="150" y="3435"/>
                  </a:cxn>
                  <a:cxn ang="0">
                    <a:pos x="105" y="4095"/>
                  </a:cxn>
                  <a:cxn ang="0">
                    <a:pos x="120" y="4500"/>
                  </a:cxn>
                  <a:cxn ang="0">
                    <a:pos x="135" y="5430"/>
                  </a:cxn>
                  <a:cxn ang="0">
                    <a:pos x="120" y="5640"/>
                  </a:cxn>
                  <a:cxn ang="0">
                    <a:pos x="90" y="5730"/>
                  </a:cxn>
                  <a:cxn ang="0">
                    <a:pos x="135" y="6105"/>
                  </a:cxn>
                  <a:cxn ang="0">
                    <a:pos x="105" y="6450"/>
                  </a:cxn>
                  <a:cxn ang="0">
                    <a:pos x="75" y="6585"/>
                  </a:cxn>
                  <a:cxn ang="0">
                    <a:pos x="15" y="6540"/>
                  </a:cxn>
                  <a:cxn ang="0">
                    <a:pos x="0" y="6480"/>
                  </a:cxn>
                </a:cxnLst>
                <a:rect l="0" t="0" r="r" b="b"/>
                <a:pathLst>
                  <a:path w="165" h="6585">
                    <a:moveTo>
                      <a:pt x="90" y="0"/>
                    </a:moveTo>
                    <a:cubicBezTo>
                      <a:pt x="109" y="57"/>
                      <a:pt x="165" y="165"/>
                      <a:pt x="165" y="165"/>
                    </a:cubicBezTo>
                    <a:cubicBezTo>
                      <a:pt x="148" y="299"/>
                      <a:pt x="138" y="439"/>
                      <a:pt x="105" y="570"/>
                    </a:cubicBezTo>
                    <a:cubicBezTo>
                      <a:pt x="115" y="727"/>
                      <a:pt x="139" y="854"/>
                      <a:pt x="120" y="1005"/>
                    </a:cubicBezTo>
                    <a:cubicBezTo>
                      <a:pt x="132" y="1295"/>
                      <a:pt x="162" y="1603"/>
                      <a:pt x="105" y="1890"/>
                    </a:cubicBezTo>
                    <a:cubicBezTo>
                      <a:pt x="116" y="2081"/>
                      <a:pt x="141" y="2188"/>
                      <a:pt x="120" y="2370"/>
                    </a:cubicBezTo>
                    <a:cubicBezTo>
                      <a:pt x="112" y="2440"/>
                      <a:pt x="90" y="2580"/>
                      <a:pt x="90" y="2580"/>
                    </a:cubicBezTo>
                    <a:cubicBezTo>
                      <a:pt x="155" y="2841"/>
                      <a:pt x="121" y="2659"/>
                      <a:pt x="105" y="3135"/>
                    </a:cubicBezTo>
                    <a:cubicBezTo>
                      <a:pt x="110" y="3205"/>
                      <a:pt x="110" y="3276"/>
                      <a:pt x="120" y="3345"/>
                    </a:cubicBezTo>
                    <a:cubicBezTo>
                      <a:pt x="125" y="3376"/>
                      <a:pt x="150" y="3435"/>
                      <a:pt x="150" y="3435"/>
                    </a:cubicBezTo>
                    <a:cubicBezTo>
                      <a:pt x="130" y="3658"/>
                      <a:pt x="114" y="3868"/>
                      <a:pt x="105" y="4095"/>
                    </a:cubicBezTo>
                    <a:cubicBezTo>
                      <a:pt x="122" y="4295"/>
                      <a:pt x="137" y="4300"/>
                      <a:pt x="120" y="4500"/>
                    </a:cubicBezTo>
                    <a:cubicBezTo>
                      <a:pt x="148" y="4807"/>
                      <a:pt x="125" y="5121"/>
                      <a:pt x="135" y="5430"/>
                    </a:cubicBezTo>
                    <a:cubicBezTo>
                      <a:pt x="130" y="5500"/>
                      <a:pt x="130" y="5571"/>
                      <a:pt x="120" y="5640"/>
                    </a:cubicBezTo>
                    <a:cubicBezTo>
                      <a:pt x="115" y="5671"/>
                      <a:pt x="90" y="5730"/>
                      <a:pt x="90" y="5730"/>
                    </a:cubicBezTo>
                    <a:cubicBezTo>
                      <a:pt x="101" y="5911"/>
                      <a:pt x="106" y="5960"/>
                      <a:pt x="135" y="6105"/>
                    </a:cubicBezTo>
                    <a:cubicBezTo>
                      <a:pt x="93" y="6273"/>
                      <a:pt x="139" y="6071"/>
                      <a:pt x="105" y="6450"/>
                    </a:cubicBezTo>
                    <a:cubicBezTo>
                      <a:pt x="101" y="6496"/>
                      <a:pt x="83" y="6540"/>
                      <a:pt x="75" y="6585"/>
                    </a:cubicBezTo>
                    <a:cubicBezTo>
                      <a:pt x="55" y="6570"/>
                      <a:pt x="30" y="6560"/>
                      <a:pt x="15" y="6540"/>
                    </a:cubicBezTo>
                    <a:cubicBezTo>
                      <a:pt x="3" y="6523"/>
                      <a:pt x="0" y="6480"/>
                      <a:pt x="0" y="6480"/>
                    </a:cubicBezTo>
                  </a:path>
                </a:pathLst>
              </a:custGeom>
              <a:noFill/>
              <a:ln w="9525">
                <a:solidFill>
                  <a:srgbClr val="000000"/>
                </a:solidFill>
                <a:round/>
                <a:headEnd/>
                <a:tailEnd type="none" w="sm" len="lg"/>
              </a:ln>
            </p:spPr>
            <p:txBody>
              <a:bodyPr/>
              <a:lstStyle/>
              <a:p>
                <a:endParaRPr lang="en-US"/>
              </a:p>
            </p:txBody>
          </p:sp>
          <p:sp>
            <p:nvSpPr>
              <p:cNvPr id="106748" name="Freeform 252"/>
              <p:cNvSpPr>
                <a:spLocks/>
              </p:cNvSpPr>
              <p:nvPr/>
            </p:nvSpPr>
            <p:spPr bwMode="auto">
              <a:xfrm>
                <a:off x="7595" y="9962"/>
                <a:ext cx="79" cy="1301"/>
              </a:xfrm>
              <a:custGeom>
                <a:avLst/>
                <a:gdLst/>
                <a:ahLst/>
                <a:cxnLst>
                  <a:cxn ang="0">
                    <a:pos x="109" y="0"/>
                  </a:cxn>
                  <a:cxn ang="0">
                    <a:pos x="49" y="390"/>
                  </a:cxn>
                  <a:cxn ang="0">
                    <a:pos x="64" y="495"/>
                  </a:cxn>
                  <a:cxn ang="0">
                    <a:pos x="94" y="585"/>
                  </a:cxn>
                  <a:cxn ang="0">
                    <a:pos x="64" y="1590"/>
                  </a:cxn>
                  <a:cxn ang="0">
                    <a:pos x="79" y="1785"/>
                  </a:cxn>
                  <a:cxn ang="0">
                    <a:pos x="124" y="1935"/>
                  </a:cxn>
                  <a:cxn ang="0">
                    <a:pos x="169" y="2385"/>
                  </a:cxn>
                </a:cxnLst>
                <a:rect l="0" t="0" r="r" b="b"/>
                <a:pathLst>
                  <a:path w="170" h="2469">
                    <a:moveTo>
                      <a:pt x="109" y="0"/>
                    </a:moveTo>
                    <a:cubicBezTo>
                      <a:pt x="92" y="133"/>
                      <a:pt x="81" y="261"/>
                      <a:pt x="49" y="390"/>
                    </a:cubicBezTo>
                    <a:cubicBezTo>
                      <a:pt x="54" y="425"/>
                      <a:pt x="56" y="461"/>
                      <a:pt x="64" y="495"/>
                    </a:cubicBezTo>
                    <a:cubicBezTo>
                      <a:pt x="71" y="526"/>
                      <a:pt x="94" y="585"/>
                      <a:pt x="94" y="585"/>
                    </a:cubicBezTo>
                    <a:cubicBezTo>
                      <a:pt x="111" y="915"/>
                      <a:pt x="170" y="1273"/>
                      <a:pt x="64" y="1590"/>
                    </a:cubicBezTo>
                    <a:cubicBezTo>
                      <a:pt x="69" y="1655"/>
                      <a:pt x="69" y="1721"/>
                      <a:pt x="79" y="1785"/>
                    </a:cubicBezTo>
                    <a:cubicBezTo>
                      <a:pt x="87" y="1837"/>
                      <a:pt x="111" y="1884"/>
                      <a:pt x="124" y="1935"/>
                    </a:cubicBezTo>
                    <a:cubicBezTo>
                      <a:pt x="139" y="2411"/>
                      <a:pt x="0" y="2469"/>
                      <a:pt x="169" y="2385"/>
                    </a:cubicBezTo>
                  </a:path>
                </a:pathLst>
              </a:custGeom>
              <a:noFill/>
              <a:ln w="9525">
                <a:solidFill>
                  <a:srgbClr val="000000"/>
                </a:solidFill>
                <a:round/>
                <a:headEnd/>
                <a:tailEnd type="none" w="sm" len="lg"/>
              </a:ln>
            </p:spPr>
            <p:txBody>
              <a:bodyPr/>
              <a:lstStyle/>
              <a:p>
                <a:endParaRPr lang="en-US"/>
              </a:p>
            </p:txBody>
          </p:sp>
          <p:sp>
            <p:nvSpPr>
              <p:cNvPr id="106749" name="Line 253"/>
              <p:cNvSpPr>
                <a:spLocks noChangeShapeType="1"/>
              </p:cNvSpPr>
              <p:nvPr/>
            </p:nvSpPr>
            <p:spPr bwMode="auto">
              <a:xfrm flipV="1">
                <a:off x="8194" y="9972"/>
                <a:ext cx="0" cy="1258"/>
              </a:xfrm>
              <a:prstGeom prst="line">
                <a:avLst/>
              </a:prstGeom>
              <a:noFill/>
              <a:ln w="9525">
                <a:solidFill>
                  <a:srgbClr val="000000"/>
                </a:solidFill>
                <a:round/>
                <a:headEnd/>
                <a:tailEnd type="none" w="sm" len="lg"/>
              </a:ln>
            </p:spPr>
            <p:txBody>
              <a:bodyPr/>
              <a:lstStyle/>
              <a:p>
                <a:endParaRPr lang="en-US"/>
              </a:p>
            </p:txBody>
          </p:sp>
          <p:grpSp>
            <p:nvGrpSpPr>
              <p:cNvPr id="24" name="Group 254"/>
              <p:cNvGrpSpPr>
                <a:grpSpLocks/>
              </p:cNvGrpSpPr>
              <p:nvPr/>
            </p:nvGrpSpPr>
            <p:grpSpPr bwMode="auto">
              <a:xfrm>
                <a:off x="5635" y="9791"/>
                <a:ext cx="3059" cy="269"/>
                <a:chOff x="2795" y="7951"/>
                <a:chExt cx="5977" cy="477"/>
              </a:xfrm>
            </p:grpSpPr>
            <p:sp>
              <p:nvSpPr>
                <p:cNvPr id="106751" name="Line 255"/>
                <p:cNvSpPr>
                  <a:spLocks noChangeShapeType="1"/>
                </p:cNvSpPr>
                <p:nvPr/>
              </p:nvSpPr>
              <p:spPr bwMode="auto">
                <a:xfrm rot="10793958">
                  <a:off x="5714" y="8254"/>
                  <a:ext cx="3058" cy="0"/>
                </a:xfrm>
                <a:prstGeom prst="line">
                  <a:avLst/>
                </a:prstGeom>
                <a:noFill/>
                <a:ln w="9525">
                  <a:solidFill>
                    <a:srgbClr val="000000"/>
                  </a:solidFill>
                  <a:round/>
                  <a:headEnd/>
                  <a:tailEnd type="none" w="sm" len="lg"/>
                </a:ln>
              </p:spPr>
              <p:txBody>
                <a:bodyPr/>
                <a:lstStyle/>
                <a:p>
                  <a:endParaRPr lang="en-US"/>
                </a:p>
              </p:txBody>
            </p:sp>
            <p:sp>
              <p:nvSpPr>
                <p:cNvPr id="106752" name="Line 256"/>
                <p:cNvSpPr>
                  <a:spLocks noChangeShapeType="1"/>
                </p:cNvSpPr>
                <p:nvPr/>
              </p:nvSpPr>
              <p:spPr bwMode="auto">
                <a:xfrm rot="10793958" flipV="1">
                  <a:off x="5716" y="8257"/>
                  <a:ext cx="0" cy="170"/>
                </a:xfrm>
                <a:prstGeom prst="line">
                  <a:avLst/>
                </a:prstGeom>
                <a:noFill/>
                <a:ln w="9525">
                  <a:solidFill>
                    <a:srgbClr val="000000"/>
                  </a:solidFill>
                  <a:round/>
                  <a:headEnd/>
                  <a:tailEnd type="none" w="sm" len="lg"/>
                </a:ln>
              </p:spPr>
              <p:txBody>
                <a:bodyPr/>
                <a:lstStyle/>
                <a:p>
                  <a:endParaRPr lang="en-US"/>
                </a:p>
              </p:txBody>
            </p:sp>
            <p:sp>
              <p:nvSpPr>
                <p:cNvPr id="106753" name="Line 257"/>
                <p:cNvSpPr>
                  <a:spLocks noChangeShapeType="1"/>
                </p:cNvSpPr>
                <p:nvPr/>
              </p:nvSpPr>
              <p:spPr bwMode="auto">
                <a:xfrm rot="10793958">
                  <a:off x="5065" y="7951"/>
                  <a:ext cx="651" cy="477"/>
                </a:xfrm>
                <a:prstGeom prst="line">
                  <a:avLst/>
                </a:prstGeom>
                <a:noFill/>
                <a:ln w="9525">
                  <a:solidFill>
                    <a:srgbClr val="000000"/>
                  </a:solidFill>
                  <a:round/>
                  <a:headEnd/>
                  <a:tailEnd type="none" w="sm" len="lg"/>
                </a:ln>
              </p:spPr>
              <p:txBody>
                <a:bodyPr/>
                <a:lstStyle/>
                <a:p>
                  <a:endParaRPr lang="en-US"/>
                </a:p>
              </p:txBody>
            </p:sp>
            <p:sp>
              <p:nvSpPr>
                <p:cNvPr id="106754" name="Line 258"/>
                <p:cNvSpPr>
                  <a:spLocks noChangeShapeType="1"/>
                </p:cNvSpPr>
                <p:nvPr/>
              </p:nvSpPr>
              <p:spPr bwMode="auto">
                <a:xfrm rot="10793958" flipV="1">
                  <a:off x="5064" y="7951"/>
                  <a:ext cx="0" cy="307"/>
                </a:xfrm>
                <a:prstGeom prst="line">
                  <a:avLst/>
                </a:prstGeom>
                <a:noFill/>
                <a:ln w="9525">
                  <a:solidFill>
                    <a:srgbClr val="000000"/>
                  </a:solidFill>
                  <a:round/>
                  <a:headEnd/>
                  <a:tailEnd type="none" w="sm" len="lg"/>
                </a:ln>
              </p:spPr>
              <p:txBody>
                <a:bodyPr/>
                <a:lstStyle/>
                <a:p>
                  <a:endParaRPr lang="en-US"/>
                </a:p>
              </p:txBody>
            </p:sp>
            <p:sp>
              <p:nvSpPr>
                <p:cNvPr id="106755" name="Line 259"/>
                <p:cNvSpPr>
                  <a:spLocks noChangeShapeType="1"/>
                </p:cNvSpPr>
                <p:nvPr/>
              </p:nvSpPr>
              <p:spPr bwMode="auto">
                <a:xfrm rot="10793958" flipV="1">
                  <a:off x="2795" y="8261"/>
                  <a:ext cx="2270" cy="0"/>
                </a:xfrm>
                <a:prstGeom prst="line">
                  <a:avLst/>
                </a:prstGeom>
                <a:noFill/>
                <a:ln w="9525">
                  <a:solidFill>
                    <a:srgbClr val="000000"/>
                  </a:solidFill>
                  <a:round/>
                  <a:headEnd/>
                  <a:tailEnd type="none" w="sm" len="lg"/>
                </a:ln>
              </p:spPr>
              <p:txBody>
                <a:bodyPr/>
                <a:lstStyle/>
                <a:p>
                  <a:endParaRPr lang="en-US"/>
                </a:p>
              </p:txBody>
            </p:sp>
          </p:grpSp>
          <p:sp>
            <p:nvSpPr>
              <p:cNvPr id="106756" name="Line 260"/>
              <p:cNvSpPr>
                <a:spLocks noChangeShapeType="1"/>
              </p:cNvSpPr>
              <p:nvPr/>
            </p:nvSpPr>
            <p:spPr bwMode="auto">
              <a:xfrm>
                <a:off x="5908" y="9972"/>
                <a:ext cx="0" cy="4268"/>
              </a:xfrm>
              <a:prstGeom prst="line">
                <a:avLst/>
              </a:prstGeom>
              <a:noFill/>
              <a:ln w="38100">
                <a:solidFill>
                  <a:srgbClr val="0000FF"/>
                </a:solidFill>
                <a:round/>
                <a:headEnd/>
                <a:tailEnd type="none" w="sm" len="lg"/>
              </a:ln>
            </p:spPr>
            <p:txBody>
              <a:bodyPr/>
              <a:lstStyle/>
              <a:p>
                <a:endParaRPr lang="en-US"/>
              </a:p>
            </p:txBody>
          </p:sp>
          <p:sp>
            <p:nvSpPr>
              <p:cNvPr id="106757" name="Line 261"/>
              <p:cNvSpPr>
                <a:spLocks noChangeShapeType="1"/>
              </p:cNvSpPr>
              <p:nvPr/>
            </p:nvSpPr>
            <p:spPr bwMode="auto">
              <a:xfrm>
                <a:off x="6194" y="9972"/>
                <a:ext cx="0" cy="4268"/>
              </a:xfrm>
              <a:prstGeom prst="line">
                <a:avLst/>
              </a:prstGeom>
              <a:noFill/>
              <a:ln w="38100">
                <a:solidFill>
                  <a:srgbClr val="0000FF"/>
                </a:solidFill>
                <a:round/>
                <a:headEnd/>
                <a:tailEnd type="none" w="sm" len="lg"/>
              </a:ln>
            </p:spPr>
            <p:txBody>
              <a:bodyPr/>
              <a:lstStyle/>
              <a:p>
                <a:endParaRPr lang="en-US"/>
              </a:p>
            </p:txBody>
          </p:sp>
          <p:sp>
            <p:nvSpPr>
              <p:cNvPr id="106758" name="Line 262"/>
              <p:cNvSpPr>
                <a:spLocks noChangeShapeType="1"/>
              </p:cNvSpPr>
              <p:nvPr/>
            </p:nvSpPr>
            <p:spPr bwMode="auto">
              <a:xfrm>
                <a:off x="7779" y="9961"/>
                <a:ext cx="0" cy="4268"/>
              </a:xfrm>
              <a:prstGeom prst="line">
                <a:avLst/>
              </a:prstGeom>
              <a:noFill/>
              <a:ln w="38100">
                <a:solidFill>
                  <a:srgbClr val="0000FF"/>
                </a:solidFill>
                <a:round/>
                <a:headEnd/>
                <a:tailEnd type="none" w="sm" len="lg"/>
              </a:ln>
            </p:spPr>
            <p:txBody>
              <a:bodyPr/>
              <a:lstStyle/>
              <a:p>
                <a:endParaRPr lang="en-US"/>
              </a:p>
            </p:txBody>
          </p:sp>
          <p:sp>
            <p:nvSpPr>
              <p:cNvPr id="106759" name="Line 263"/>
              <p:cNvSpPr>
                <a:spLocks noChangeShapeType="1"/>
              </p:cNvSpPr>
              <p:nvPr/>
            </p:nvSpPr>
            <p:spPr bwMode="auto">
              <a:xfrm>
                <a:off x="8087" y="9972"/>
                <a:ext cx="0" cy="4282"/>
              </a:xfrm>
              <a:prstGeom prst="line">
                <a:avLst/>
              </a:prstGeom>
              <a:noFill/>
              <a:ln w="38100">
                <a:solidFill>
                  <a:srgbClr val="0000FF"/>
                </a:solidFill>
                <a:round/>
                <a:headEnd/>
                <a:tailEnd type="none" w="sm" len="lg"/>
              </a:ln>
            </p:spPr>
            <p:txBody>
              <a:bodyPr/>
              <a:lstStyle/>
              <a:p>
                <a:endParaRPr lang="en-US"/>
              </a:p>
            </p:txBody>
          </p:sp>
          <p:sp>
            <p:nvSpPr>
              <p:cNvPr id="106760" name="Freeform 264"/>
              <p:cNvSpPr>
                <a:spLocks/>
              </p:cNvSpPr>
              <p:nvPr/>
            </p:nvSpPr>
            <p:spPr bwMode="auto">
              <a:xfrm>
                <a:off x="7623" y="11245"/>
                <a:ext cx="50" cy="534"/>
              </a:xfrm>
              <a:custGeom>
                <a:avLst/>
                <a:gdLst/>
                <a:ahLst/>
                <a:cxnLst>
                  <a:cxn ang="0">
                    <a:pos x="75" y="0"/>
                  </a:cxn>
                  <a:cxn ang="0">
                    <a:pos x="60" y="405"/>
                  </a:cxn>
                  <a:cxn ang="0">
                    <a:pos x="45" y="555"/>
                  </a:cxn>
                  <a:cxn ang="0">
                    <a:pos x="15" y="645"/>
                  </a:cxn>
                  <a:cxn ang="0">
                    <a:pos x="0" y="690"/>
                  </a:cxn>
                  <a:cxn ang="0">
                    <a:pos x="30" y="810"/>
                  </a:cxn>
                  <a:cxn ang="0">
                    <a:pos x="90" y="945"/>
                  </a:cxn>
                </a:cxnLst>
                <a:rect l="0" t="0" r="r" b="b"/>
                <a:pathLst>
                  <a:path w="98" h="945">
                    <a:moveTo>
                      <a:pt x="75" y="0"/>
                    </a:moveTo>
                    <a:cubicBezTo>
                      <a:pt x="70" y="135"/>
                      <a:pt x="67" y="270"/>
                      <a:pt x="60" y="405"/>
                    </a:cubicBezTo>
                    <a:cubicBezTo>
                      <a:pt x="57" y="455"/>
                      <a:pt x="54" y="506"/>
                      <a:pt x="45" y="555"/>
                    </a:cubicBezTo>
                    <a:cubicBezTo>
                      <a:pt x="39" y="586"/>
                      <a:pt x="25" y="615"/>
                      <a:pt x="15" y="645"/>
                    </a:cubicBezTo>
                    <a:cubicBezTo>
                      <a:pt x="10" y="660"/>
                      <a:pt x="0" y="690"/>
                      <a:pt x="0" y="690"/>
                    </a:cubicBezTo>
                    <a:cubicBezTo>
                      <a:pt x="4" y="711"/>
                      <a:pt x="16" y="784"/>
                      <a:pt x="30" y="810"/>
                    </a:cubicBezTo>
                    <a:cubicBezTo>
                      <a:pt x="98" y="933"/>
                      <a:pt x="90" y="855"/>
                      <a:pt x="90" y="945"/>
                    </a:cubicBezTo>
                  </a:path>
                </a:pathLst>
              </a:custGeom>
              <a:noFill/>
              <a:ln w="9525">
                <a:solidFill>
                  <a:srgbClr val="000000"/>
                </a:solidFill>
                <a:round/>
                <a:headEnd/>
                <a:tailEnd type="none" w="sm" len="lg"/>
              </a:ln>
            </p:spPr>
            <p:txBody>
              <a:bodyPr/>
              <a:lstStyle/>
              <a:p>
                <a:endParaRPr lang="en-US"/>
              </a:p>
            </p:txBody>
          </p:sp>
          <p:sp>
            <p:nvSpPr>
              <p:cNvPr id="106761" name="Freeform 265"/>
              <p:cNvSpPr>
                <a:spLocks/>
              </p:cNvSpPr>
              <p:nvPr/>
            </p:nvSpPr>
            <p:spPr bwMode="auto">
              <a:xfrm>
                <a:off x="8194" y="11245"/>
                <a:ext cx="71" cy="509"/>
              </a:xfrm>
              <a:custGeom>
                <a:avLst/>
                <a:gdLst/>
                <a:ahLst/>
                <a:cxnLst>
                  <a:cxn ang="0">
                    <a:pos x="108" y="0"/>
                  </a:cxn>
                  <a:cxn ang="0">
                    <a:pos x="138" y="735"/>
                  </a:cxn>
                  <a:cxn ang="0">
                    <a:pos x="123" y="855"/>
                  </a:cxn>
                  <a:cxn ang="0">
                    <a:pos x="108" y="900"/>
                  </a:cxn>
                </a:cxnLst>
                <a:rect l="0" t="0" r="r" b="b"/>
                <a:pathLst>
                  <a:path w="138" h="900">
                    <a:moveTo>
                      <a:pt x="108" y="0"/>
                    </a:moveTo>
                    <a:cubicBezTo>
                      <a:pt x="90" y="234"/>
                      <a:pt x="0" y="528"/>
                      <a:pt x="138" y="735"/>
                    </a:cubicBezTo>
                    <a:cubicBezTo>
                      <a:pt x="133" y="775"/>
                      <a:pt x="130" y="815"/>
                      <a:pt x="123" y="855"/>
                    </a:cubicBezTo>
                    <a:cubicBezTo>
                      <a:pt x="120" y="871"/>
                      <a:pt x="108" y="900"/>
                      <a:pt x="108" y="900"/>
                    </a:cubicBezTo>
                  </a:path>
                </a:pathLst>
              </a:custGeom>
              <a:noFill/>
              <a:ln w="9525">
                <a:solidFill>
                  <a:srgbClr val="000000"/>
                </a:solidFill>
                <a:round/>
                <a:headEnd/>
                <a:tailEnd type="none" w="sm" len="lg"/>
              </a:ln>
            </p:spPr>
            <p:txBody>
              <a:bodyPr/>
              <a:lstStyle/>
              <a:p>
                <a:endParaRPr lang="en-US"/>
              </a:p>
            </p:txBody>
          </p:sp>
          <p:sp>
            <p:nvSpPr>
              <p:cNvPr id="106762" name="Line 266"/>
              <p:cNvSpPr>
                <a:spLocks noChangeShapeType="1"/>
              </p:cNvSpPr>
              <p:nvPr/>
            </p:nvSpPr>
            <p:spPr bwMode="auto">
              <a:xfrm flipH="1">
                <a:off x="8571" y="10841"/>
                <a:ext cx="305" cy="389"/>
              </a:xfrm>
              <a:prstGeom prst="line">
                <a:avLst/>
              </a:prstGeom>
              <a:noFill/>
              <a:ln w="9525">
                <a:solidFill>
                  <a:srgbClr val="000000"/>
                </a:solidFill>
                <a:round/>
                <a:headEnd/>
                <a:tailEnd type="stealth" w="sm" len="lg"/>
              </a:ln>
            </p:spPr>
            <p:txBody>
              <a:bodyPr/>
              <a:lstStyle/>
              <a:p>
                <a:endParaRPr lang="en-US"/>
              </a:p>
            </p:txBody>
          </p:sp>
          <p:grpSp>
            <p:nvGrpSpPr>
              <p:cNvPr id="25" name="Group 267"/>
              <p:cNvGrpSpPr>
                <a:grpSpLocks/>
              </p:cNvGrpSpPr>
              <p:nvPr/>
            </p:nvGrpSpPr>
            <p:grpSpPr bwMode="auto">
              <a:xfrm>
                <a:off x="5512" y="14066"/>
                <a:ext cx="3059" cy="269"/>
                <a:chOff x="2795" y="7951"/>
                <a:chExt cx="5977" cy="477"/>
              </a:xfrm>
            </p:grpSpPr>
            <p:sp>
              <p:nvSpPr>
                <p:cNvPr id="106764" name="Line 268"/>
                <p:cNvSpPr>
                  <a:spLocks noChangeShapeType="1"/>
                </p:cNvSpPr>
                <p:nvPr/>
              </p:nvSpPr>
              <p:spPr bwMode="auto">
                <a:xfrm rot="10793958">
                  <a:off x="5714" y="8254"/>
                  <a:ext cx="3058" cy="0"/>
                </a:xfrm>
                <a:prstGeom prst="line">
                  <a:avLst/>
                </a:prstGeom>
                <a:noFill/>
                <a:ln w="9525">
                  <a:solidFill>
                    <a:srgbClr val="000000"/>
                  </a:solidFill>
                  <a:round/>
                  <a:headEnd/>
                  <a:tailEnd type="none" w="sm" len="lg"/>
                </a:ln>
              </p:spPr>
              <p:txBody>
                <a:bodyPr/>
                <a:lstStyle/>
                <a:p>
                  <a:endParaRPr lang="en-US"/>
                </a:p>
              </p:txBody>
            </p:sp>
            <p:sp>
              <p:nvSpPr>
                <p:cNvPr id="106765" name="Line 269"/>
                <p:cNvSpPr>
                  <a:spLocks noChangeShapeType="1"/>
                </p:cNvSpPr>
                <p:nvPr/>
              </p:nvSpPr>
              <p:spPr bwMode="auto">
                <a:xfrm rot="10793958" flipV="1">
                  <a:off x="5716" y="8257"/>
                  <a:ext cx="0" cy="170"/>
                </a:xfrm>
                <a:prstGeom prst="line">
                  <a:avLst/>
                </a:prstGeom>
                <a:noFill/>
                <a:ln w="9525">
                  <a:solidFill>
                    <a:srgbClr val="000000"/>
                  </a:solidFill>
                  <a:round/>
                  <a:headEnd/>
                  <a:tailEnd type="none" w="sm" len="lg"/>
                </a:ln>
              </p:spPr>
              <p:txBody>
                <a:bodyPr/>
                <a:lstStyle/>
                <a:p>
                  <a:endParaRPr lang="en-US"/>
                </a:p>
              </p:txBody>
            </p:sp>
            <p:sp>
              <p:nvSpPr>
                <p:cNvPr id="106766" name="Line 270"/>
                <p:cNvSpPr>
                  <a:spLocks noChangeShapeType="1"/>
                </p:cNvSpPr>
                <p:nvPr/>
              </p:nvSpPr>
              <p:spPr bwMode="auto">
                <a:xfrm rot="10793958">
                  <a:off x="5065" y="7951"/>
                  <a:ext cx="651" cy="477"/>
                </a:xfrm>
                <a:prstGeom prst="line">
                  <a:avLst/>
                </a:prstGeom>
                <a:noFill/>
                <a:ln w="9525">
                  <a:solidFill>
                    <a:srgbClr val="000000"/>
                  </a:solidFill>
                  <a:round/>
                  <a:headEnd/>
                  <a:tailEnd type="none" w="sm" len="lg"/>
                </a:ln>
              </p:spPr>
              <p:txBody>
                <a:bodyPr/>
                <a:lstStyle/>
                <a:p>
                  <a:endParaRPr lang="en-US"/>
                </a:p>
              </p:txBody>
            </p:sp>
            <p:sp>
              <p:nvSpPr>
                <p:cNvPr id="106767" name="Line 271"/>
                <p:cNvSpPr>
                  <a:spLocks noChangeShapeType="1"/>
                </p:cNvSpPr>
                <p:nvPr/>
              </p:nvSpPr>
              <p:spPr bwMode="auto">
                <a:xfrm rot="10793958" flipV="1">
                  <a:off x="5064" y="7951"/>
                  <a:ext cx="0" cy="307"/>
                </a:xfrm>
                <a:prstGeom prst="line">
                  <a:avLst/>
                </a:prstGeom>
                <a:noFill/>
                <a:ln w="9525">
                  <a:solidFill>
                    <a:srgbClr val="000000"/>
                  </a:solidFill>
                  <a:round/>
                  <a:headEnd/>
                  <a:tailEnd type="none" w="sm" len="lg"/>
                </a:ln>
              </p:spPr>
              <p:txBody>
                <a:bodyPr/>
                <a:lstStyle/>
                <a:p>
                  <a:endParaRPr lang="en-US"/>
                </a:p>
              </p:txBody>
            </p:sp>
            <p:sp>
              <p:nvSpPr>
                <p:cNvPr id="106768" name="Line 272"/>
                <p:cNvSpPr>
                  <a:spLocks noChangeShapeType="1"/>
                </p:cNvSpPr>
                <p:nvPr/>
              </p:nvSpPr>
              <p:spPr bwMode="auto">
                <a:xfrm rot="10793958" flipV="1">
                  <a:off x="2795" y="8261"/>
                  <a:ext cx="2270" cy="0"/>
                </a:xfrm>
                <a:prstGeom prst="line">
                  <a:avLst/>
                </a:prstGeom>
                <a:noFill/>
                <a:ln w="9525">
                  <a:solidFill>
                    <a:srgbClr val="000000"/>
                  </a:solidFill>
                  <a:round/>
                  <a:headEnd/>
                  <a:tailEnd type="none" w="sm" len="lg"/>
                </a:ln>
              </p:spPr>
              <p:txBody>
                <a:bodyPr/>
                <a:lstStyle/>
                <a:p>
                  <a:endParaRPr lang="en-US"/>
                </a:p>
              </p:txBody>
            </p:sp>
          </p:grpSp>
          <p:sp>
            <p:nvSpPr>
              <p:cNvPr id="106769" name="Line 273"/>
              <p:cNvSpPr>
                <a:spLocks noChangeShapeType="1"/>
              </p:cNvSpPr>
              <p:nvPr/>
            </p:nvSpPr>
            <p:spPr bwMode="auto">
              <a:xfrm>
                <a:off x="7138" y="12778"/>
                <a:ext cx="1279" cy="413"/>
              </a:xfrm>
              <a:prstGeom prst="line">
                <a:avLst/>
              </a:prstGeom>
              <a:noFill/>
              <a:ln w="9525">
                <a:solidFill>
                  <a:srgbClr val="000000"/>
                </a:solidFill>
                <a:round/>
                <a:headEnd type="stealth" w="med" len="lg"/>
                <a:tailEnd type="none" w="sm" len="lg"/>
              </a:ln>
            </p:spPr>
            <p:txBody>
              <a:bodyPr/>
              <a:lstStyle/>
              <a:p>
                <a:endParaRPr lang="en-US"/>
              </a:p>
            </p:txBody>
          </p:sp>
          <p:sp>
            <p:nvSpPr>
              <p:cNvPr id="106770" name="Line 274"/>
              <p:cNvSpPr>
                <a:spLocks noChangeShapeType="1"/>
              </p:cNvSpPr>
              <p:nvPr/>
            </p:nvSpPr>
            <p:spPr bwMode="auto">
              <a:xfrm flipH="1">
                <a:off x="8265" y="10397"/>
                <a:ext cx="251" cy="833"/>
              </a:xfrm>
              <a:prstGeom prst="line">
                <a:avLst/>
              </a:prstGeom>
              <a:noFill/>
              <a:ln w="9525">
                <a:solidFill>
                  <a:srgbClr val="000000"/>
                </a:solidFill>
                <a:round/>
                <a:headEnd/>
                <a:tailEnd type="stealth" w="sm" len="lg"/>
              </a:ln>
            </p:spPr>
            <p:txBody>
              <a:bodyPr/>
              <a:lstStyle/>
              <a:p>
                <a:endParaRPr lang="en-US"/>
              </a:p>
            </p:txBody>
          </p:sp>
          <p:sp>
            <p:nvSpPr>
              <p:cNvPr id="106771" name="Line 275"/>
              <p:cNvSpPr>
                <a:spLocks noChangeShapeType="1"/>
              </p:cNvSpPr>
              <p:nvPr/>
            </p:nvSpPr>
            <p:spPr bwMode="auto">
              <a:xfrm>
                <a:off x="5909" y="14049"/>
                <a:ext cx="2170" cy="0"/>
              </a:xfrm>
              <a:prstGeom prst="line">
                <a:avLst/>
              </a:prstGeom>
              <a:noFill/>
              <a:ln w="9525">
                <a:solidFill>
                  <a:srgbClr val="FF0000"/>
                </a:solidFill>
                <a:round/>
                <a:headEnd/>
                <a:tailEnd/>
              </a:ln>
            </p:spPr>
            <p:txBody>
              <a:bodyPr/>
              <a:lstStyle/>
              <a:p>
                <a:endParaRPr lang="en-US"/>
              </a:p>
            </p:txBody>
          </p:sp>
          <p:sp>
            <p:nvSpPr>
              <p:cNvPr id="106772" name="Line 276"/>
              <p:cNvSpPr>
                <a:spLocks noChangeShapeType="1"/>
              </p:cNvSpPr>
              <p:nvPr/>
            </p:nvSpPr>
            <p:spPr bwMode="auto">
              <a:xfrm>
                <a:off x="5909" y="14065"/>
                <a:ext cx="2170" cy="0"/>
              </a:xfrm>
              <a:prstGeom prst="line">
                <a:avLst/>
              </a:prstGeom>
              <a:noFill/>
              <a:ln w="9525">
                <a:solidFill>
                  <a:srgbClr val="FF0000"/>
                </a:solidFill>
                <a:round/>
                <a:headEnd/>
                <a:tailEnd/>
              </a:ln>
            </p:spPr>
            <p:txBody>
              <a:bodyPr/>
              <a:lstStyle/>
              <a:p>
                <a:endParaRPr lang="en-US"/>
              </a:p>
            </p:txBody>
          </p:sp>
          <p:sp>
            <p:nvSpPr>
              <p:cNvPr id="106773" name="Line 277"/>
              <p:cNvSpPr>
                <a:spLocks noChangeShapeType="1"/>
              </p:cNvSpPr>
              <p:nvPr/>
            </p:nvSpPr>
            <p:spPr bwMode="auto">
              <a:xfrm>
                <a:off x="5891" y="13539"/>
                <a:ext cx="2272" cy="0"/>
              </a:xfrm>
              <a:prstGeom prst="line">
                <a:avLst/>
              </a:prstGeom>
              <a:noFill/>
              <a:ln w="19050">
                <a:solidFill>
                  <a:srgbClr val="FF0000"/>
                </a:solidFill>
                <a:round/>
                <a:headEnd/>
                <a:tailEnd/>
              </a:ln>
            </p:spPr>
            <p:txBody>
              <a:bodyPr/>
              <a:lstStyle/>
              <a:p>
                <a:endParaRPr lang="en-US"/>
              </a:p>
            </p:txBody>
          </p:sp>
          <p:sp>
            <p:nvSpPr>
              <p:cNvPr id="106774" name="Line 278"/>
              <p:cNvSpPr>
                <a:spLocks noChangeShapeType="1"/>
              </p:cNvSpPr>
              <p:nvPr/>
            </p:nvSpPr>
            <p:spPr bwMode="auto">
              <a:xfrm>
                <a:off x="5879" y="13036"/>
                <a:ext cx="2285" cy="0"/>
              </a:xfrm>
              <a:prstGeom prst="line">
                <a:avLst/>
              </a:prstGeom>
              <a:noFill/>
              <a:ln w="19050">
                <a:solidFill>
                  <a:srgbClr val="FF0000"/>
                </a:solidFill>
                <a:round/>
                <a:headEnd/>
                <a:tailEnd/>
              </a:ln>
            </p:spPr>
            <p:txBody>
              <a:bodyPr/>
              <a:lstStyle/>
              <a:p>
                <a:endParaRPr lang="en-US"/>
              </a:p>
            </p:txBody>
          </p:sp>
          <p:sp>
            <p:nvSpPr>
              <p:cNvPr id="106775" name="Line 279"/>
              <p:cNvSpPr>
                <a:spLocks noChangeShapeType="1"/>
              </p:cNvSpPr>
              <p:nvPr/>
            </p:nvSpPr>
            <p:spPr bwMode="auto">
              <a:xfrm>
                <a:off x="5891" y="11026"/>
                <a:ext cx="2233" cy="0"/>
              </a:xfrm>
              <a:prstGeom prst="line">
                <a:avLst/>
              </a:prstGeom>
              <a:noFill/>
              <a:ln w="19050">
                <a:solidFill>
                  <a:srgbClr val="FF0000"/>
                </a:solidFill>
                <a:round/>
                <a:headEnd/>
                <a:tailEnd/>
              </a:ln>
            </p:spPr>
            <p:txBody>
              <a:bodyPr/>
              <a:lstStyle/>
              <a:p>
                <a:endParaRPr lang="en-US"/>
              </a:p>
            </p:txBody>
          </p:sp>
          <p:sp>
            <p:nvSpPr>
              <p:cNvPr id="106776" name="Line 280"/>
              <p:cNvSpPr>
                <a:spLocks noChangeShapeType="1"/>
              </p:cNvSpPr>
              <p:nvPr/>
            </p:nvSpPr>
            <p:spPr bwMode="auto">
              <a:xfrm>
                <a:off x="5891" y="10355"/>
                <a:ext cx="2249" cy="0"/>
              </a:xfrm>
              <a:prstGeom prst="line">
                <a:avLst/>
              </a:prstGeom>
              <a:noFill/>
              <a:ln w="19050">
                <a:solidFill>
                  <a:srgbClr val="FF0000"/>
                </a:solidFill>
                <a:round/>
                <a:headEnd/>
                <a:tailEnd/>
              </a:ln>
            </p:spPr>
            <p:txBody>
              <a:bodyPr/>
              <a:lstStyle/>
              <a:p>
                <a:endParaRPr lang="en-US"/>
              </a:p>
            </p:txBody>
          </p:sp>
          <p:sp>
            <p:nvSpPr>
              <p:cNvPr id="106777" name="Line 281"/>
              <p:cNvSpPr>
                <a:spLocks noChangeShapeType="1"/>
              </p:cNvSpPr>
              <p:nvPr/>
            </p:nvSpPr>
            <p:spPr bwMode="auto">
              <a:xfrm>
                <a:off x="5313" y="9791"/>
                <a:ext cx="1010" cy="826"/>
              </a:xfrm>
              <a:prstGeom prst="line">
                <a:avLst/>
              </a:prstGeom>
              <a:noFill/>
              <a:ln w="9525">
                <a:solidFill>
                  <a:srgbClr val="000000"/>
                </a:solidFill>
                <a:round/>
                <a:headEnd/>
                <a:tailEnd type="stealth" w="sm" len="lg"/>
              </a:ln>
            </p:spPr>
            <p:txBody>
              <a:bodyPr/>
              <a:lstStyle/>
              <a:p>
                <a:endParaRPr lang="en-US"/>
              </a:p>
            </p:txBody>
          </p:sp>
          <p:sp>
            <p:nvSpPr>
              <p:cNvPr id="106778" name="Line 282"/>
              <p:cNvSpPr>
                <a:spLocks noChangeShapeType="1"/>
              </p:cNvSpPr>
              <p:nvPr/>
            </p:nvSpPr>
            <p:spPr bwMode="auto">
              <a:xfrm>
                <a:off x="6827" y="12456"/>
                <a:ext cx="1354" cy="1"/>
              </a:xfrm>
              <a:prstGeom prst="line">
                <a:avLst/>
              </a:prstGeom>
              <a:noFill/>
              <a:ln w="19050">
                <a:solidFill>
                  <a:srgbClr val="FF0000"/>
                </a:solidFill>
                <a:round/>
                <a:headEnd/>
                <a:tailEnd/>
              </a:ln>
            </p:spPr>
            <p:txBody>
              <a:bodyPr/>
              <a:lstStyle/>
              <a:p>
                <a:endParaRPr lang="en-US"/>
              </a:p>
            </p:txBody>
          </p:sp>
          <p:sp>
            <p:nvSpPr>
              <p:cNvPr id="106779" name="Line 283"/>
              <p:cNvSpPr>
                <a:spLocks noChangeShapeType="1"/>
              </p:cNvSpPr>
              <p:nvPr/>
            </p:nvSpPr>
            <p:spPr bwMode="auto">
              <a:xfrm>
                <a:off x="6832" y="12071"/>
                <a:ext cx="1333" cy="0"/>
              </a:xfrm>
              <a:prstGeom prst="line">
                <a:avLst/>
              </a:prstGeom>
              <a:noFill/>
              <a:ln w="19050">
                <a:solidFill>
                  <a:srgbClr val="FF0000"/>
                </a:solidFill>
                <a:round/>
                <a:headEnd/>
                <a:tailEnd/>
              </a:ln>
            </p:spPr>
            <p:txBody>
              <a:bodyPr/>
              <a:lstStyle/>
              <a:p>
                <a:endParaRPr lang="en-US"/>
              </a:p>
            </p:txBody>
          </p:sp>
          <p:sp>
            <p:nvSpPr>
              <p:cNvPr id="106780" name="Rectangle 284"/>
              <p:cNvSpPr>
                <a:spLocks noChangeArrowheads="1"/>
              </p:cNvSpPr>
              <p:nvPr/>
            </p:nvSpPr>
            <p:spPr bwMode="auto">
              <a:xfrm>
                <a:off x="6751" y="10355"/>
                <a:ext cx="557" cy="42"/>
              </a:xfrm>
              <a:prstGeom prst="rect">
                <a:avLst/>
              </a:prstGeom>
              <a:solidFill>
                <a:srgbClr val="FF0000"/>
              </a:solidFill>
              <a:ln w="9525">
                <a:solidFill>
                  <a:srgbClr val="000000"/>
                </a:solidFill>
                <a:miter lim="800000"/>
                <a:headEnd/>
                <a:tailEnd/>
              </a:ln>
            </p:spPr>
            <p:txBody>
              <a:bodyPr/>
              <a:lstStyle/>
              <a:p>
                <a:endParaRPr lang="en-US"/>
              </a:p>
            </p:txBody>
          </p:sp>
          <p:sp>
            <p:nvSpPr>
              <p:cNvPr id="106781" name="Rectangle 285"/>
              <p:cNvSpPr>
                <a:spLocks noChangeArrowheads="1"/>
              </p:cNvSpPr>
              <p:nvPr/>
            </p:nvSpPr>
            <p:spPr bwMode="auto">
              <a:xfrm>
                <a:off x="6751" y="11026"/>
                <a:ext cx="557" cy="42"/>
              </a:xfrm>
              <a:prstGeom prst="rect">
                <a:avLst/>
              </a:prstGeom>
              <a:solidFill>
                <a:srgbClr val="FF0000"/>
              </a:solidFill>
              <a:ln w="9525">
                <a:solidFill>
                  <a:srgbClr val="000000"/>
                </a:solidFill>
                <a:miter lim="800000"/>
                <a:headEnd/>
                <a:tailEnd/>
              </a:ln>
            </p:spPr>
            <p:txBody>
              <a:bodyPr/>
              <a:lstStyle/>
              <a:p>
                <a:endParaRPr lang="en-US"/>
              </a:p>
            </p:txBody>
          </p:sp>
          <p:sp>
            <p:nvSpPr>
              <p:cNvPr id="106782" name="Rectangle 286"/>
              <p:cNvSpPr>
                <a:spLocks noChangeArrowheads="1"/>
              </p:cNvSpPr>
              <p:nvPr/>
            </p:nvSpPr>
            <p:spPr bwMode="auto">
              <a:xfrm>
                <a:off x="6674" y="13036"/>
                <a:ext cx="557" cy="42"/>
              </a:xfrm>
              <a:prstGeom prst="rect">
                <a:avLst/>
              </a:prstGeom>
              <a:solidFill>
                <a:srgbClr val="FF0000"/>
              </a:solidFill>
              <a:ln w="9525">
                <a:solidFill>
                  <a:srgbClr val="000000"/>
                </a:solidFill>
                <a:miter lim="800000"/>
                <a:headEnd/>
                <a:tailEnd/>
              </a:ln>
            </p:spPr>
            <p:txBody>
              <a:bodyPr/>
              <a:lstStyle/>
              <a:p>
                <a:endParaRPr lang="en-US"/>
              </a:p>
            </p:txBody>
          </p:sp>
          <p:sp>
            <p:nvSpPr>
              <p:cNvPr id="106783" name="Rectangle 287"/>
              <p:cNvSpPr>
                <a:spLocks noChangeArrowheads="1"/>
              </p:cNvSpPr>
              <p:nvPr/>
            </p:nvSpPr>
            <p:spPr bwMode="auto">
              <a:xfrm>
                <a:off x="6674" y="13539"/>
                <a:ext cx="557" cy="42"/>
              </a:xfrm>
              <a:prstGeom prst="rect">
                <a:avLst/>
              </a:prstGeom>
              <a:solidFill>
                <a:srgbClr val="FF0000"/>
              </a:solidFill>
              <a:ln w="9525">
                <a:solidFill>
                  <a:srgbClr val="000000"/>
                </a:solidFill>
                <a:miter lim="800000"/>
                <a:headEnd/>
                <a:tailEnd/>
              </a:ln>
            </p:spPr>
            <p:txBody>
              <a:bodyPr/>
              <a:lstStyle/>
              <a:p>
                <a:endParaRPr lang="en-US"/>
              </a:p>
            </p:txBody>
          </p:sp>
          <p:sp>
            <p:nvSpPr>
              <p:cNvPr id="106784" name="Rectangle 288"/>
              <p:cNvSpPr>
                <a:spLocks noChangeArrowheads="1"/>
              </p:cNvSpPr>
              <p:nvPr/>
            </p:nvSpPr>
            <p:spPr bwMode="auto">
              <a:xfrm>
                <a:off x="6674" y="14066"/>
                <a:ext cx="557" cy="42"/>
              </a:xfrm>
              <a:prstGeom prst="rect">
                <a:avLst/>
              </a:prstGeom>
              <a:solidFill>
                <a:srgbClr val="FF0000"/>
              </a:solidFill>
              <a:ln w="9525">
                <a:solidFill>
                  <a:srgbClr val="000000"/>
                </a:solidFill>
                <a:miter lim="800000"/>
                <a:headEnd/>
                <a:tailEnd/>
              </a:ln>
            </p:spPr>
            <p:txBody>
              <a:bodyPr/>
              <a:lstStyle/>
              <a:p>
                <a:endParaRPr lang="en-US"/>
              </a:p>
            </p:txBody>
          </p:sp>
          <p:sp>
            <p:nvSpPr>
              <p:cNvPr id="106785" name="Text Box 289"/>
              <p:cNvSpPr txBox="1">
                <a:spLocks noChangeArrowheads="1"/>
              </p:cNvSpPr>
              <p:nvPr/>
            </p:nvSpPr>
            <p:spPr bwMode="auto">
              <a:xfrm>
                <a:off x="3459" y="9372"/>
                <a:ext cx="2900" cy="419"/>
              </a:xfrm>
              <a:prstGeom prst="rect">
                <a:avLst/>
              </a:prstGeom>
              <a:solidFill>
                <a:srgbClr val="FFFFFF"/>
              </a:solidFill>
              <a:ln w="9525">
                <a:noFill/>
                <a:miter lim="800000"/>
                <a:headEnd/>
                <a:tailEnd/>
              </a:ln>
            </p:spPr>
            <p:txBody>
              <a:bodyPr/>
              <a:lstStyle/>
              <a:p>
                <a:r>
                  <a:rPr lang="en-US" sz="1200"/>
                  <a:t>Roughened surface</a:t>
                </a:r>
                <a:endParaRPr lang="en-US" sz="1800">
                  <a:latin typeface="Arial" charset="0"/>
                </a:endParaRPr>
              </a:p>
            </p:txBody>
          </p:sp>
          <p:sp>
            <p:nvSpPr>
              <p:cNvPr id="106786" name="Text Box 290"/>
              <p:cNvSpPr txBox="1">
                <a:spLocks noChangeArrowheads="1"/>
              </p:cNvSpPr>
              <p:nvPr/>
            </p:nvSpPr>
            <p:spPr bwMode="auto">
              <a:xfrm>
                <a:off x="8822" y="10543"/>
                <a:ext cx="1215" cy="483"/>
              </a:xfrm>
              <a:prstGeom prst="rect">
                <a:avLst/>
              </a:prstGeom>
              <a:solidFill>
                <a:srgbClr val="FFFFFF"/>
              </a:solidFill>
              <a:ln w="9525">
                <a:noFill/>
                <a:miter lim="800000"/>
                <a:headEnd/>
                <a:tailEnd/>
              </a:ln>
            </p:spPr>
            <p:txBody>
              <a:bodyPr/>
              <a:lstStyle/>
              <a:p>
                <a:r>
                  <a:rPr lang="en-US" sz="1200"/>
                  <a:t>Slab</a:t>
                </a:r>
                <a:endParaRPr lang="en-US" sz="1800">
                  <a:latin typeface="Arial" charset="0"/>
                </a:endParaRPr>
              </a:p>
            </p:txBody>
          </p:sp>
          <p:sp>
            <p:nvSpPr>
              <p:cNvPr id="106787" name="Text Box 291"/>
              <p:cNvSpPr txBox="1">
                <a:spLocks noChangeArrowheads="1"/>
              </p:cNvSpPr>
              <p:nvPr/>
            </p:nvSpPr>
            <p:spPr bwMode="auto">
              <a:xfrm>
                <a:off x="3628" y="12817"/>
                <a:ext cx="1400" cy="552"/>
              </a:xfrm>
              <a:prstGeom prst="rect">
                <a:avLst/>
              </a:prstGeom>
              <a:solidFill>
                <a:srgbClr val="FFFFFF"/>
              </a:solidFill>
              <a:ln w="9525">
                <a:noFill/>
                <a:miter lim="800000"/>
                <a:headEnd/>
                <a:tailEnd/>
              </a:ln>
            </p:spPr>
            <p:txBody>
              <a:bodyPr/>
              <a:lstStyle/>
              <a:p>
                <a:r>
                  <a:rPr lang="en-US" sz="1200"/>
                  <a:t>Stirrups</a:t>
                </a:r>
                <a:endParaRPr lang="en-US" sz="1800">
                  <a:latin typeface="Arial" charset="0"/>
                </a:endParaRPr>
              </a:p>
            </p:txBody>
          </p:sp>
          <p:sp>
            <p:nvSpPr>
              <p:cNvPr id="106788" name="Text Box 292"/>
              <p:cNvSpPr txBox="1">
                <a:spLocks noChangeArrowheads="1"/>
              </p:cNvSpPr>
              <p:nvPr/>
            </p:nvSpPr>
            <p:spPr bwMode="auto">
              <a:xfrm>
                <a:off x="8444" y="13170"/>
                <a:ext cx="1210" cy="509"/>
              </a:xfrm>
              <a:prstGeom prst="rect">
                <a:avLst/>
              </a:prstGeom>
              <a:solidFill>
                <a:srgbClr val="FFFFFF"/>
              </a:solidFill>
              <a:ln w="9525">
                <a:noFill/>
                <a:miter lim="800000"/>
                <a:headEnd/>
                <a:tailEnd/>
              </a:ln>
            </p:spPr>
            <p:txBody>
              <a:bodyPr/>
              <a:lstStyle/>
              <a:p>
                <a:r>
                  <a:rPr lang="en-US" sz="1200"/>
                  <a:t>Beam </a:t>
                </a:r>
              </a:p>
              <a:p>
                <a:endParaRPr lang="en-US" sz="1200"/>
              </a:p>
              <a:p>
                <a:endParaRPr lang="en-US" sz="1800">
                  <a:latin typeface="Arial" charset="0"/>
                </a:endParaRPr>
              </a:p>
            </p:txBody>
          </p:sp>
          <p:sp>
            <p:nvSpPr>
              <p:cNvPr id="106789" name="Text Box 293"/>
              <p:cNvSpPr txBox="1">
                <a:spLocks noChangeArrowheads="1"/>
              </p:cNvSpPr>
              <p:nvPr/>
            </p:nvSpPr>
            <p:spPr bwMode="auto">
              <a:xfrm>
                <a:off x="3924" y="13947"/>
                <a:ext cx="1193" cy="501"/>
              </a:xfrm>
              <a:prstGeom prst="rect">
                <a:avLst/>
              </a:prstGeom>
              <a:solidFill>
                <a:srgbClr val="FFFFFF"/>
              </a:solidFill>
              <a:ln w="9525">
                <a:noFill/>
                <a:miter lim="800000"/>
                <a:headEnd/>
                <a:tailEnd/>
              </a:ln>
            </p:spPr>
            <p:txBody>
              <a:bodyPr/>
              <a:lstStyle/>
              <a:p>
                <a:r>
                  <a:rPr lang="en-US" sz="1200"/>
                  <a:t>Jacket </a:t>
                </a:r>
              </a:p>
              <a:p>
                <a:endParaRPr lang="en-US" sz="1800">
                  <a:latin typeface="Arial" charset="0"/>
                </a:endParaRPr>
              </a:p>
            </p:txBody>
          </p:sp>
        </p:grpSp>
      </p:grpSp>
      <p:sp>
        <p:nvSpPr>
          <p:cNvPr id="106790" name="Text Box 294">
            <a:hlinkClick r:id="rId2" action="ppaction://hlinksldjump"/>
          </p:cNvPr>
          <p:cNvSpPr txBox="1">
            <a:spLocks noChangeArrowheads="1"/>
          </p:cNvSpPr>
          <p:nvPr/>
        </p:nvSpPr>
        <p:spPr bwMode="auto">
          <a:xfrm>
            <a:off x="3048000" y="6248400"/>
            <a:ext cx="3810000" cy="366712"/>
          </a:xfrm>
          <a:prstGeom prst="rect">
            <a:avLst/>
          </a:prstGeom>
          <a:solidFill>
            <a:schemeClr val="bg1"/>
          </a:solidFill>
          <a:ln w="31750">
            <a:noFill/>
            <a:miter lim="800000"/>
            <a:headEnd/>
            <a:tailEnd/>
          </a:ln>
          <a:effectLst/>
        </p:spPr>
        <p:txBody>
          <a:bodyPr>
            <a:spAutoFit/>
          </a:bodyPr>
          <a:lstStyle/>
          <a:p>
            <a:pPr>
              <a:spcBef>
                <a:spcPct val="50000"/>
              </a:spcBef>
            </a:pPr>
            <a:r>
              <a:rPr lang="en-US" sz="1800" b="1" dirty="0">
                <a:latin typeface="Arial" charset="0"/>
                <a:hlinkClick r:id="rId2" action="ppaction://hlinksldjump"/>
              </a:rPr>
              <a:t>Strengthening of column</a:t>
            </a:r>
            <a:endParaRPr lang="en-US" sz="1800" b="1"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00213" y="252413"/>
            <a:ext cx="5919787" cy="5929312"/>
            <a:chOff x="1884" y="1537"/>
            <a:chExt cx="9321" cy="9336"/>
          </a:xfrm>
        </p:grpSpPr>
        <p:grpSp>
          <p:nvGrpSpPr>
            <p:cNvPr id="3" name="Group 3"/>
            <p:cNvGrpSpPr>
              <a:grpSpLocks/>
            </p:cNvGrpSpPr>
            <p:nvPr/>
          </p:nvGrpSpPr>
          <p:grpSpPr bwMode="auto">
            <a:xfrm>
              <a:off x="2766" y="1537"/>
              <a:ext cx="7254" cy="4691"/>
              <a:chOff x="1762" y="2862"/>
              <a:chExt cx="9590" cy="5265"/>
            </a:xfrm>
          </p:grpSpPr>
          <p:sp>
            <p:nvSpPr>
              <p:cNvPr id="107524" name="Line 4"/>
              <p:cNvSpPr>
                <a:spLocks noChangeShapeType="1"/>
              </p:cNvSpPr>
              <p:nvPr/>
            </p:nvSpPr>
            <p:spPr bwMode="auto">
              <a:xfrm>
                <a:off x="2173" y="4602"/>
                <a:ext cx="1411" cy="0"/>
              </a:xfrm>
              <a:prstGeom prst="line">
                <a:avLst/>
              </a:prstGeom>
              <a:noFill/>
              <a:ln w="9525">
                <a:solidFill>
                  <a:srgbClr val="000000"/>
                </a:solidFill>
                <a:round/>
                <a:headEnd/>
                <a:tailEnd/>
              </a:ln>
            </p:spPr>
            <p:txBody>
              <a:bodyPr/>
              <a:lstStyle/>
              <a:p>
                <a:endParaRPr lang="en-US"/>
              </a:p>
            </p:txBody>
          </p:sp>
          <p:sp>
            <p:nvSpPr>
              <p:cNvPr id="107525" name="Line 5"/>
              <p:cNvSpPr>
                <a:spLocks noChangeShapeType="1"/>
              </p:cNvSpPr>
              <p:nvPr/>
            </p:nvSpPr>
            <p:spPr bwMode="auto">
              <a:xfrm>
                <a:off x="2173" y="4602"/>
                <a:ext cx="0" cy="2884"/>
              </a:xfrm>
              <a:prstGeom prst="line">
                <a:avLst/>
              </a:prstGeom>
              <a:noFill/>
              <a:ln w="9525">
                <a:solidFill>
                  <a:srgbClr val="000000"/>
                </a:solidFill>
                <a:round/>
                <a:headEnd/>
                <a:tailEnd/>
              </a:ln>
            </p:spPr>
            <p:txBody>
              <a:bodyPr/>
              <a:lstStyle/>
              <a:p>
                <a:endParaRPr lang="en-US"/>
              </a:p>
            </p:txBody>
          </p:sp>
          <p:sp>
            <p:nvSpPr>
              <p:cNvPr id="107526" name="Line 6"/>
              <p:cNvSpPr>
                <a:spLocks noChangeShapeType="1"/>
              </p:cNvSpPr>
              <p:nvPr/>
            </p:nvSpPr>
            <p:spPr bwMode="auto">
              <a:xfrm>
                <a:off x="2173" y="7486"/>
                <a:ext cx="1411" cy="0"/>
              </a:xfrm>
              <a:prstGeom prst="line">
                <a:avLst/>
              </a:prstGeom>
              <a:noFill/>
              <a:ln w="9525">
                <a:solidFill>
                  <a:srgbClr val="000000"/>
                </a:solidFill>
                <a:round/>
                <a:headEnd/>
                <a:tailEnd/>
              </a:ln>
            </p:spPr>
            <p:txBody>
              <a:bodyPr/>
              <a:lstStyle/>
              <a:p>
                <a:endParaRPr lang="en-US"/>
              </a:p>
            </p:txBody>
          </p:sp>
          <p:sp>
            <p:nvSpPr>
              <p:cNvPr id="107527" name="Line 7"/>
              <p:cNvSpPr>
                <a:spLocks noChangeShapeType="1"/>
              </p:cNvSpPr>
              <p:nvPr/>
            </p:nvSpPr>
            <p:spPr bwMode="auto">
              <a:xfrm>
                <a:off x="3584" y="4602"/>
                <a:ext cx="0" cy="2884"/>
              </a:xfrm>
              <a:prstGeom prst="line">
                <a:avLst/>
              </a:prstGeom>
              <a:noFill/>
              <a:ln w="9525">
                <a:solidFill>
                  <a:srgbClr val="000000"/>
                </a:solidFill>
                <a:round/>
                <a:headEnd/>
                <a:tailEnd/>
              </a:ln>
            </p:spPr>
            <p:txBody>
              <a:bodyPr/>
              <a:lstStyle/>
              <a:p>
                <a:endParaRPr lang="en-US"/>
              </a:p>
            </p:txBody>
          </p:sp>
          <p:sp>
            <p:nvSpPr>
              <p:cNvPr id="107528" name="Line 8"/>
              <p:cNvSpPr>
                <a:spLocks noChangeShapeType="1"/>
              </p:cNvSpPr>
              <p:nvPr/>
            </p:nvSpPr>
            <p:spPr bwMode="auto">
              <a:xfrm>
                <a:off x="2299" y="4772"/>
                <a:ext cx="0" cy="2544"/>
              </a:xfrm>
              <a:prstGeom prst="line">
                <a:avLst/>
              </a:prstGeom>
              <a:noFill/>
              <a:ln w="19050">
                <a:solidFill>
                  <a:srgbClr val="0000FF"/>
                </a:solidFill>
                <a:round/>
                <a:headEnd/>
                <a:tailEnd/>
              </a:ln>
            </p:spPr>
            <p:txBody>
              <a:bodyPr/>
              <a:lstStyle/>
              <a:p>
                <a:endParaRPr lang="en-US"/>
              </a:p>
            </p:txBody>
          </p:sp>
          <p:sp>
            <p:nvSpPr>
              <p:cNvPr id="107529" name="Line 9"/>
              <p:cNvSpPr>
                <a:spLocks noChangeShapeType="1"/>
              </p:cNvSpPr>
              <p:nvPr/>
            </p:nvSpPr>
            <p:spPr bwMode="auto">
              <a:xfrm>
                <a:off x="3459" y="4772"/>
                <a:ext cx="0" cy="2544"/>
              </a:xfrm>
              <a:prstGeom prst="line">
                <a:avLst/>
              </a:prstGeom>
              <a:noFill/>
              <a:ln w="19050">
                <a:solidFill>
                  <a:srgbClr val="0000FF"/>
                </a:solidFill>
                <a:round/>
                <a:headEnd/>
                <a:tailEnd/>
              </a:ln>
            </p:spPr>
            <p:txBody>
              <a:bodyPr/>
              <a:lstStyle/>
              <a:p>
                <a:endParaRPr lang="en-US"/>
              </a:p>
            </p:txBody>
          </p:sp>
          <p:sp>
            <p:nvSpPr>
              <p:cNvPr id="107530" name="Line 10"/>
              <p:cNvSpPr>
                <a:spLocks noChangeShapeType="1"/>
              </p:cNvSpPr>
              <p:nvPr/>
            </p:nvSpPr>
            <p:spPr bwMode="auto">
              <a:xfrm flipH="1">
                <a:off x="2299" y="4772"/>
                <a:ext cx="1160" cy="0"/>
              </a:xfrm>
              <a:prstGeom prst="line">
                <a:avLst/>
              </a:prstGeom>
              <a:noFill/>
              <a:ln w="19050">
                <a:solidFill>
                  <a:srgbClr val="0000FF"/>
                </a:solidFill>
                <a:round/>
                <a:headEnd/>
                <a:tailEnd/>
              </a:ln>
            </p:spPr>
            <p:txBody>
              <a:bodyPr/>
              <a:lstStyle/>
              <a:p>
                <a:endParaRPr lang="en-US"/>
              </a:p>
            </p:txBody>
          </p:sp>
          <p:sp>
            <p:nvSpPr>
              <p:cNvPr id="107531" name="Line 11"/>
              <p:cNvSpPr>
                <a:spLocks noChangeShapeType="1"/>
              </p:cNvSpPr>
              <p:nvPr/>
            </p:nvSpPr>
            <p:spPr bwMode="auto">
              <a:xfrm>
                <a:off x="2299" y="7316"/>
                <a:ext cx="1160" cy="0"/>
              </a:xfrm>
              <a:prstGeom prst="line">
                <a:avLst/>
              </a:prstGeom>
              <a:noFill/>
              <a:ln w="19050">
                <a:solidFill>
                  <a:srgbClr val="0000FF"/>
                </a:solidFill>
                <a:round/>
                <a:headEnd/>
                <a:tailEnd/>
              </a:ln>
            </p:spPr>
            <p:txBody>
              <a:bodyPr/>
              <a:lstStyle/>
              <a:p>
                <a:endParaRPr lang="en-US"/>
              </a:p>
            </p:txBody>
          </p:sp>
          <p:sp>
            <p:nvSpPr>
              <p:cNvPr id="107532" name="Oval 12"/>
              <p:cNvSpPr>
                <a:spLocks noChangeArrowheads="1"/>
              </p:cNvSpPr>
              <p:nvPr/>
            </p:nvSpPr>
            <p:spPr bwMode="auto">
              <a:xfrm>
                <a:off x="2299" y="4772"/>
                <a:ext cx="62" cy="85"/>
              </a:xfrm>
              <a:prstGeom prst="ellipse">
                <a:avLst/>
              </a:prstGeom>
              <a:solidFill>
                <a:srgbClr val="FF0000"/>
              </a:solidFill>
              <a:ln w="9525">
                <a:solidFill>
                  <a:srgbClr val="000000"/>
                </a:solidFill>
                <a:round/>
                <a:headEnd/>
                <a:tailEnd/>
              </a:ln>
            </p:spPr>
            <p:txBody>
              <a:bodyPr/>
              <a:lstStyle/>
              <a:p>
                <a:endParaRPr lang="en-US"/>
              </a:p>
            </p:txBody>
          </p:sp>
          <p:sp>
            <p:nvSpPr>
              <p:cNvPr id="107533" name="Oval 13"/>
              <p:cNvSpPr>
                <a:spLocks noChangeArrowheads="1"/>
              </p:cNvSpPr>
              <p:nvPr/>
            </p:nvSpPr>
            <p:spPr bwMode="auto">
              <a:xfrm>
                <a:off x="2299" y="6383"/>
                <a:ext cx="62" cy="85"/>
              </a:xfrm>
              <a:prstGeom prst="ellipse">
                <a:avLst/>
              </a:prstGeom>
              <a:solidFill>
                <a:srgbClr val="FF0000"/>
              </a:solidFill>
              <a:ln w="9525">
                <a:solidFill>
                  <a:srgbClr val="000000"/>
                </a:solidFill>
                <a:round/>
                <a:headEnd/>
                <a:tailEnd/>
              </a:ln>
            </p:spPr>
            <p:txBody>
              <a:bodyPr/>
              <a:lstStyle/>
              <a:p>
                <a:endParaRPr lang="en-US"/>
              </a:p>
            </p:txBody>
          </p:sp>
          <p:sp>
            <p:nvSpPr>
              <p:cNvPr id="107534" name="Oval 14"/>
              <p:cNvSpPr>
                <a:spLocks noChangeArrowheads="1"/>
              </p:cNvSpPr>
              <p:nvPr/>
            </p:nvSpPr>
            <p:spPr bwMode="auto">
              <a:xfrm>
                <a:off x="3396" y="6383"/>
                <a:ext cx="63" cy="85"/>
              </a:xfrm>
              <a:prstGeom prst="ellipse">
                <a:avLst/>
              </a:prstGeom>
              <a:solidFill>
                <a:srgbClr val="FF0000"/>
              </a:solidFill>
              <a:ln w="9525">
                <a:solidFill>
                  <a:srgbClr val="000000"/>
                </a:solidFill>
                <a:round/>
                <a:headEnd/>
                <a:tailEnd/>
              </a:ln>
            </p:spPr>
            <p:txBody>
              <a:bodyPr/>
              <a:lstStyle/>
              <a:p>
                <a:endParaRPr lang="en-US"/>
              </a:p>
            </p:txBody>
          </p:sp>
          <p:sp>
            <p:nvSpPr>
              <p:cNvPr id="107535" name="Oval 15"/>
              <p:cNvSpPr>
                <a:spLocks noChangeArrowheads="1"/>
              </p:cNvSpPr>
              <p:nvPr/>
            </p:nvSpPr>
            <p:spPr bwMode="auto">
              <a:xfrm>
                <a:off x="2299" y="5493"/>
                <a:ext cx="62" cy="84"/>
              </a:xfrm>
              <a:prstGeom prst="ellipse">
                <a:avLst/>
              </a:prstGeom>
              <a:solidFill>
                <a:srgbClr val="FF0000"/>
              </a:solidFill>
              <a:ln w="9525">
                <a:solidFill>
                  <a:srgbClr val="000000"/>
                </a:solidFill>
                <a:round/>
                <a:headEnd/>
                <a:tailEnd/>
              </a:ln>
            </p:spPr>
            <p:txBody>
              <a:bodyPr/>
              <a:lstStyle/>
              <a:p>
                <a:endParaRPr lang="en-US"/>
              </a:p>
            </p:txBody>
          </p:sp>
          <p:sp>
            <p:nvSpPr>
              <p:cNvPr id="107536" name="Oval 16"/>
              <p:cNvSpPr>
                <a:spLocks noChangeArrowheads="1"/>
              </p:cNvSpPr>
              <p:nvPr/>
            </p:nvSpPr>
            <p:spPr bwMode="auto">
              <a:xfrm>
                <a:off x="3396" y="5493"/>
                <a:ext cx="63" cy="84"/>
              </a:xfrm>
              <a:prstGeom prst="ellipse">
                <a:avLst/>
              </a:prstGeom>
              <a:solidFill>
                <a:srgbClr val="FF0000"/>
              </a:solidFill>
              <a:ln w="9525">
                <a:solidFill>
                  <a:srgbClr val="000000"/>
                </a:solidFill>
                <a:round/>
                <a:headEnd/>
                <a:tailEnd/>
              </a:ln>
            </p:spPr>
            <p:txBody>
              <a:bodyPr/>
              <a:lstStyle/>
              <a:p>
                <a:endParaRPr lang="en-US"/>
              </a:p>
            </p:txBody>
          </p:sp>
          <p:sp>
            <p:nvSpPr>
              <p:cNvPr id="107537" name="Oval 17"/>
              <p:cNvSpPr>
                <a:spLocks noChangeArrowheads="1"/>
              </p:cNvSpPr>
              <p:nvPr/>
            </p:nvSpPr>
            <p:spPr bwMode="auto">
              <a:xfrm>
                <a:off x="2299" y="7232"/>
                <a:ext cx="62" cy="84"/>
              </a:xfrm>
              <a:prstGeom prst="ellipse">
                <a:avLst/>
              </a:prstGeom>
              <a:solidFill>
                <a:srgbClr val="FF0000"/>
              </a:solidFill>
              <a:ln w="9525">
                <a:solidFill>
                  <a:srgbClr val="000000"/>
                </a:solidFill>
                <a:round/>
                <a:headEnd/>
                <a:tailEnd/>
              </a:ln>
            </p:spPr>
            <p:txBody>
              <a:bodyPr/>
              <a:lstStyle/>
              <a:p>
                <a:endParaRPr lang="en-US"/>
              </a:p>
            </p:txBody>
          </p:sp>
          <p:sp>
            <p:nvSpPr>
              <p:cNvPr id="107538" name="Oval 18"/>
              <p:cNvSpPr>
                <a:spLocks noChangeArrowheads="1"/>
              </p:cNvSpPr>
              <p:nvPr/>
            </p:nvSpPr>
            <p:spPr bwMode="auto">
              <a:xfrm>
                <a:off x="3396" y="7232"/>
                <a:ext cx="63" cy="84"/>
              </a:xfrm>
              <a:prstGeom prst="ellipse">
                <a:avLst/>
              </a:prstGeom>
              <a:solidFill>
                <a:srgbClr val="FF0000"/>
              </a:solidFill>
              <a:ln w="9525">
                <a:solidFill>
                  <a:srgbClr val="000000"/>
                </a:solidFill>
                <a:round/>
                <a:headEnd/>
                <a:tailEnd/>
              </a:ln>
            </p:spPr>
            <p:txBody>
              <a:bodyPr/>
              <a:lstStyle/>
              <a:p>
                <a:endParaRPr lang="en-US"/>
              </a:p>
            </p:txBody>
          </p:sp>
          <p:sp>
            <p:nvSpPr>
              <p:cNvPr id="107539" name="Oval 19"/>
              <p:cNvSpPr>
                <a:spLocks noChangeArrowheads="1"/>
              </p:cNvSpPr>
              <p:nvPr/>
            </p:nvSpPr>
            <p:spPr bwMode="auto">
              <a:xfrm>
                <a:off x="3396" y="4772"/>
                <a:ext cx="63" cy="85"/>
              </a:xfrm>
              <a:prstGeom prst="ellipse">
                <a:avLst/>
              </a:prstGeom>
              <a:solidFill>
                <a:srgbClr val="FF0000"/>
              </a:solidFill>
              <a:ln w="9525">
                <a:solidFill>
                  <a:srgbClr val="000000"/>
                </a:solidFill>
                <a:round/>
                <a:headEnd/>
                <a:tailEnd/>
              </a:ln>
            </p:spPr>
            <p:txBody>
              <a:bodyPr/>
              <a:lstStyle/>
              <a:p>
                <a:endParaRPr lang="en-US"/>
              </a:p>
            </p:txBody>
          </p:sp>
          <p:sp>
            <p:nvSpPr>
              <p:cNvPr id="107540" name="Line 20"/>
              <p:cNvSpPr>
                <a:spLocks noChangeShapeType="1"/>
              </p:cNvSpPr>
              <p:nvPr/>
            </p:nvSpPr>
            <p:spPr bwMode="auto">
              <a:xfrm flipV="1">
                <a:off x="2173" y="2948"/>
                <a:ext cx="0" cy="1654"/>
              </a:xfrm>
              <a:prstGeom prst="line">
                <a:avLst/>
              </a:prstGeom>
              <a:noFill/>
              <a:ln w="9525">
                <a:solidFill>
                  <a:srgbClr val="000000"/>
                </a:solidFill>
                <a:round/>
                <a:headEnd/>
                <a:tailEnd/>
              </a:ln>
            </p:spPr>
            <p:txBody>
              <a:bodyPr/>
              <a:lstStyle/>
              <a:p>
                <a:endParaRPr lang="en-US"/>
              </a:p>
            </p:txBody>
          </p:sp>
          <p:sp>
            <p:nvSpPr>
              <p:cNvPr id="107541" name="Line 21"/>
              <p:cNvSpPr>
                <a:spLocks noChangeShapeType="1"/>
              </p:cNvSpPr>
              <p:nvPr/>
            </p:nvSpPr>
            <p:spPr bwMode="auto">
              <a:xfrm flipV="1">
                <a:off x="3584" y="2948"/>
                <a:ext cx="0" cy="1654"/>
              </a:xfrm>
              <a:prstGeom prst="line">
                <a:avLst/>
              </a:prstGeom>
              <a:noFill/>
              <a:ln w="9525">
                <a:solidFill>
                  <a:srgbClr val="000000"/>
                </a:solidFill>
                <a:round/>
                <a:headEnd/>
                <a:tailEnd/>
              </a:ln>
            </p:spPr>
            <p:txBody>
              <a:bodyPr/>
              <a:lstStyle/>
              <a:p>
                <a:endParaRPr lang="en-US"/>
              </a:p>
            </p:txBody>
          </p:sp>
          <p:sp>
            <p:nvSpPr>
              <p:cNvPr id="107542" name="Line 22"/>
              <p:cNvSpPr>
                <a:spLocks noChangeShapeType="1"/>
              </p:cNvSpPr>
              <p:nvPr/>
            </p:nvSpPr>
            <p:spPr bwMode="auto">
              <a:xfrm>
                <a:off x="3584" y="7486"/>
                <a:ext cx="2135" cy="0"/>
              </a:xfrm>
              <a:prstGeom prst="line">
                <a:avLst/>
              </a:prstGeom>
              <a:noFill/>
              <a:ln w="9525">
                <a:solidFill>
                  <a:srgbClr val="000000"/>
                </a:solidFill>
                <a:round/>
                <a:headEnd/>
                <a:tailEnd/>
              </a:ln>
            </p:spPr>
            <p:txBody>
              <a:bodyPr/>
              <a:lstStyle/>
              <a:p>
                <a:endParaRPr lang="en-US"/>
              </a:p>
            </p:txBody>
          </p:sp>
          <p:sp>
            <p:nvSpPr>
              <p:cNvPr id="107543" name="Line 23"/>
              <p:cNvSpPr>
                <a:spLocks noChangeShapeType="1"/>
              </p:cNvSpPr>
              <p:nvPr/>
            </p:nvSpPr>
            <p:spPr bwMode="auto">
              <a:xfrm>
                <a:off x="3584" y="6044"/>
                <a:ext cx="2135" cy="0"/>
              </a:xfrm>
              <a:prstGeom prst="line">
                <a:avLst/>
              </a:prstGeom>
              <a:noFill/>
              <a:ln w="9525">
                <a:solidFill>
                  <a:srgbClr val="000000"/>
                </a:solidFill>
                <a:round/>
                <a:headEnd/>
                <a:tailEnd/>
              </a:ln>
            </p:spPr>
            <p:txBody>
              <a:bodyPr/>
              <a:lstStyle/>
              <a:p>
                <a:endParaRPr lang="en-US"/>
              </a:p>
            </p:txBody>
          </p:sp>
          <p:sp>
            <p:nvSpPr>
              <p:cNvPr id="107544" name="Line 24"/>
              <p:cNvSpPr>
                <a:spLocks noChangeShapeType="1"/>
              </p:cNvSpPr>
              <p:nvPr/>
            </p:nvSpPr>
            <p:spPr bwMode="auto">
              <a:xfrm>
                <a:off x="2299" y="6173"/>
                <a:ext cx="3420" cy="0"/>
              </a:xfrm>
              <a:prstGeom prst="line">
                <a:avLst/>
              </a:prstGeom>
              <a:noFill/>
              <a:ln w="38100">
                <a:solidFill>
                  <a:srgbClr val="000000"/>
                </a:solidFill>
                <a:round/>
                <a:headEnd/>
                <a:tailEnd/>
              </a:ln>
            </p:spPr>
            <p:txBody>
              <a:bodyPr/>
              <a:lstStyle/>
              <a:p>
                <a:endParaRPr lang="en-US"/>
              </a:p>
            </p:txBody>
          </p:sp>
          <p:sp>
            <p:nvSpPr>
              <p:cNvPr id="107545" name="Line 25"/>
              <p:cNvSpPr>
                <a:spLocks noChangeShapeType="1"/>
              </p:cNvSpPr>
              <p:nvPr/>
            </p:nvSpPr>
            <p:spPr bwMode="auto">
              <a:xfrm>
                <a:off x="2282" y="7232"/>
                <a:ext cx="1177" cy="0"/>
              </a:xfrm>
              <a:prstGeom prst="line">
                <a:avLst/>
              </a:prstGeom>
              <a:noFill/>
              <a:ln w="38100">
                <a:solidFill>
                  <a:srgbClr val="000000"/>
                </a:solidFill>
                <a:round/>
                <a:headEnd/>
                <a:tailEnd/>
              </a:ln>
            </p:spPr>
            <p:txBody>
              <a:bodyPr/>
              <a:lstStyle/>
              <a:p>
                <a:endParaRPr lang="en-US"/>
              </a:p>
            </p:txBody>
          </p:sp>
          <p:sp>
            <p:nvSpPr>
              <p:cNvPr id="107546" name="Line 26"/>
              <p:cNvSpPr>
                <a:spLocks noChangeShapeType="1"/>
              </p:cNvSpPr>
              <p:nvPr/>
            </p:nvSpPr>
            <p:spPr bwMode="auto">
              <a:xfrm>
                <a:off x="3744" y="7359"/>
                <a:ext cx="1975" cy="0"/>
              </a:xfrm>
              <a:prstGeom prst="line">
                <a:avLst/>
              </a:prstGeom>
              <a:noFill/>
              <a:ln w="38100">
                <a:solidFill>
                  <a:srgbClr val="000000"/>
                </a:solidFill>
                <a:round/>
                <a:headEnd/>
                <a:tailEnd/>
              </a:ln>
            </p:spPr>
            <p:txBody>
              <a:bodyPr/>
              <a:lstStyle/>
              <a:p>
                <a:endParaRPr lang="en-US"/>
              </a:p>
            </p:txBody>
          </p:sp>
          <p:sp>
            <p:nvSpPr>
              <p:cNvPr id="107547" name="Line 27"/>
              <p:cNvSpPr>
                <a:spLocks noChangeShapeType="1"/>
              </p:cNvSpPr>
              <p:nvPr/>
            </p:nvSpPr>
            <p:spPr bwMode="auto">
              <a:xfrm>
                <a:off x="3459" y="7232"/>
                <a:ext cx="285" cy="127"/>
              </a:xfrm>
              <a:prstGeom prst="line">
                <a:avLst/>
              </a:prstGeom>
              <a:noFill/>
              <a:ln w="38100">
                <a:solidFill>
                  <a:srgbClr val="000000"/>
                </a:solidFill>
                <a:round/>
                <a:headEnd/>
                <a:tailEnd/>
              </a:ln>
            </p:spPr>
            <p:txBody>
              <a:bodyPr/>
              <a:lstStyle/>
              <a:p>
                <a:endParaRPr lang="en-US"/>
              </a:p>
            </p:txBody>
          </p:sp>
          <p:sp>
            <p:nvSpPr>
              <p:cNvPr id="107548" name="Line 28"/>
              <p:cNvSpPr>
                <a:spLocks noChangeShapeType="1"/>
              </p:cNvSpPr>
              <p:nvPr/>
            </p:nvSpPr>
            <p:spPr bwMode="auto">
              <a:xfrm flipV="1">
                <a:off x="3377" y="4772"/>
                <a:ext cx="0" cy="2544"/>
              </a:xfrm>
              <a:prstGeom prst="line">
                <a:avLst/>
              </a:prstGeom>
              <a:noFill/>
              <a:ln w="38100">
                <a:solidFill>
                  <a:srgbClr val="000000"/>
                </a:solidFill>
                <a:round/>
                <a:headEnd/>
                <a:tailEnd/>
              </a:ln>
            </p:spPr>
            <p:txBody>
              <a:bodyPr/>
              <a:lstStyle/>
              <a:p>
                <a:endParaRPr lang="en-US"/>
              </a:p>
            </p:txBody>
          </p:sp>
          <p:sp>
            <p:nvSpPr>
              <p:cNvPr id="107549" name="Line 29"/>
              <p:cNvSpPr>
                <a:spLocks noChangeShapeType="1"/>
              </p:cNvSpPr>
              <p:nvPr/>
            </p:nvSpPr>
            <p:spPr bwMode="auto">
              <a:xfrm flipV="1">
                <a:off x="2383" y="4772"/>
                <a:ext cx="0" cy="2544"/>
              </a:xfrm>
              <a:prstGeom prst="line">
                <a:avLst/>
              </a:prstGeom>
              <a:noFill/>
              <a:ln w="38100">
                <a:solidFill>
                  <a:srgbClr val="000000"/>
                </a:solidFill>
                <a:round/>
                <a:headEnd/>
                <a:tailEnd/>
              </a:ln>
            </p:spPr>
            <p:txBody>
              <a:bodyPr/>
              <a:lstStyle/>
              <a:p>
                <a:endParaRPr lang="en-US"/>
              </a:p>
            </p:txBody>
          </p:sp>
          <p:sp>
            <p:nvSpPr>
              <p:cNvPr id="107550" name="Line 30"/>
              <p:cNvSpPr>
                <a:spLocks noChangeShapeType="1"/>
              </p:cNvSpPr>
              <p:nvPr/>
            </p:nvSpPr>
            <p:spPr bwMode="auto">
              <a:xfrm flipV="1">
                <a:off x="2282" y="2948"/>
                <a:ext cx="0" cy="1446"/>
              </a:xfrm>
              <a:prstGeom prst="line">
                <a:avLst/>
              </a:prstGeom>
              <a:noFill/>
              <a:ln w="38100">
                <a:solidFill>
                  <a:srgbClr val="000000"/>
                </a:solidFill>
                <a:round/>
                <a:headEnd/>
                <a:tailEnd/>
              </a:ln>
            </p:spPr>
            <p:txBody>
              <a:bodyPr/>
              <a:lstStyle/>
              <a:p>
                <a:endParaRPr lang="en-US"/>
              </a:p>
            </p:txBody>
          </p:sp>
          <p:sp>
            <p:nvSpPr>
              <p:cNvPr id="107551" name="Line 31"/>
              <p:cNvSpPr>
                <a:spLocks noChangeShapeType="1"/>
              </p:cNvSpPr>
              <p:nvPr/>
            </p:nvSpPr>
            <p:spPr bwMode="auto">
              <a:xfrm flipH="1" flipV="1">
                <a:off x="2282" y="4394"/>
                <a:ext cx="101" cy="378"/>
              </a:xfrm>
              <a:prstGeom prst="line">
                <a:avLst/>
              </a:prstGeom>
              <a:noFill/>
              <a:ln w="38100">
                <a:solidFill>
                  <a:srgbClr val="000000"/>
                </a:solidFill>
                <a:round/>
                <a:headEnd/>
                <a:tailEnd/>
              </a:ln>
            </p:spPr>
            <p:txBody>
              <a:bodyPr/>
              <a:lstStyle/>
              <a:p>
                <a:endParaRPr lang="en-US"/>
              </a:p>
            </p:txBody>
          </p:sp>
          <p:sp>
            <p:nvSpPr>
              <p:cNvPr id="107552" name="Line 32"/>
              <p:cNvSpPr>
                <a:spLocks noChangeShapeType="1"/>
              </p:cNvSpPr>
              <p:nvPr/>
            </p:nvSpPr>
            <p:spPr bwMode="auto">
              <a:xfrm flipV="1">
                <a:off x="3464" y="2948"/>
                <a:ext cx="0" cy="1446"/>
              </a:xfrm>
              <a:prstGeom prst="line">
                <a:avLst/>
              </a:prstGeom>
              <a:noFill/>
              <a:ln w="38100">
                <a:solidFill>
                  <a:srgbClr val="000000"/>
                </a:solidFill>
                <a:round/>
                <a:headEnd/>
                <a:tailEnd/>
              </a:ln>
            </p:spPr>
            <p:txBody>
              <a:bodyPr/>
              <a:lstStyle/>
              <a:p>
                <a:endParaRPr lang="en-US"/>
              </a:p>
            </p:txBody>
          </p:sp>
          <p:sp>
            <p:nvSpPr>
              <p:cNvPr id="107553" name="Line 33"/>
              <p:cNvSpPr>
                <a:spLocks noChangeShapeType="1"/>
              </p:cNvSpPr>
              <p:nvPr/>
            </p:nvSpPr>
            <p:spPr bwMode="auto">
              <a:xfrm flipV="1">
                <a:off x="3377" y="4394"/>
                <a:ext cx="82" cy="378"/>
              </a:xfrm>
              <a:prstGeom prst="line">
                <a:avLst/>
              </a:prstGeom>
              <a:noFill/>
              <a:ln w="38100">
                <a:solidFill>
                  <a:srgbClr val="000000"/>
                </a:solidFill>
                <a:round/>
                <a:headEnd/>
                <a:tailEnd/>
              </a:ln>
            </p:spPr>
            <p:txBody>
              <a:bodyPr/>
              <a:lstStyle/>
              <a:p>
                <a:endParaRPr lang="en-US"/>
              </a:p>
            </p:txBody>
          </p:sp>
          <p:sp>
            <p:nvSpPr>
              <p:cNvPr id="107554" name="Line 34"/>
              <p:cNvSpPr>
                <a:spLocks noChangeShapeType="1"/>
              </p:cNvSpPr>
              <p:nvPr/>
            </p:nvSpPr>
            <p:spPr bwMode="auto">
              <a:xfrm flipV="1">
                <a:off x="3377" y="4857"/>
                <a:ext cx="0" cy="2459"/>
              </a:xfrm>
              <a:prstGeom prst="line">
                <a:avLst/>
              </a:prstGeom>
              <a:noFill/>
              <a:ln w="38100">
                <a:solidFill>
                  <a:srgbClr val="000000"/>
                </a:solidFill>
                <a:round/>
                <a:headEnd/>
                <a:tailEnd/>
              </a:ln>
            </p:spPr>
            <p:txBody>
              <a:bodyPr/>
              <a:lstStyle/>
              <a:p>
                <a:endParaRPr lang="en-US"/>
              </a:p>
            </p:txBody>
          </p:sp>
          <p:sp>
            <p:nvSpPr>
              <p:cNvPr id="107555" name="Line 35"/>
              <p:cNvSpPr>
                <a:spLocks noChangeShapeType="1"/>
              </p:cNvSpPr>
              <p:nvPr/>
            </p:nvSpPr>
            <p:spPr bwMode="auto">
              <a:xfrm flipH="1" flipV="1">
                <a:off x="3464" y="5530"/>
                <a:ext cx="889" cy="118"/>
              </a:xfrm>
              <a:prstGeom prst="line">
                <a:avLst/>
              </a:prstGeom>
              <a:noFill/>
              <a:ln w="9525">
                <a:solidFill>
                  <a:srgbClr val="000000"/>
                </a:solidFill>
                <a:round/>
                <a:headEnd/>
                <a:tailEnd type="stealth" w="med" len="lg"/>
              </a:ln>
            </p:spPr>
            <p:txBody>
              <a:bodyPr/>
              <a:lstStyle/>
              <a:p>
                <a:endParaRPr lang="en-US"/>
              </a:p>
            </p:txBody>
          </p:sp>
          <p:grpSp>
            <p:nvGrpSpPr>
              <p:cNvPr id="4" name="Group 36"/>
              <p:cNvGrpSpPr>
                <a:grpSpLocks/>
              </p:cNvGrpSpPr>
              <p:nvPr/>
            </p:nvGrpSpPr>
            <p:grpSpPr bwMode="auto">
              <a:xfrm>
                <a:off x="1762" y="2862"/>
                <a:ext cx="2236" cy="301"/>
                <a:chOff x="7611" y="3053"/>
                <a:chExt cx="2236" cy="301"/>
              </a:xfrm>
            </p:grpSpPr>
            <p:sp>
              <p:nvSpPr>
                <p:cNvPr id="107557" name="Line 37"/>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7558" name="Line 38"/>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7559" name="Line 39"/>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7560" name="Line 40"/>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7561" name="Line 41"/>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sp>
            <p:nvSpPr>
              <p:cNvPr id="107562" name="Line 42"/>
              <p:cNvSpPr>
                <a:spLocks noChangeShapeType="1"/>
              </p:cNvSpPr>
              <p:nvPr/>
            </p:nvSpPr>
            <p:spPr bwMode="auto">
              <a:xfrm rot="5393958">
                <a:off x="5263" y="6133"/>
                <a:ext cx="867" cy="0"/>
              </a:xfrm>
              <a:prstGeom prst="line">
                <a:avLst/>
              </a:prstGeom>
              <a:noFill/>
              <a:ln w="9525">
                <a:solidFill>
                  <a:srgbClr val="000000"/>
                </a:solidFill>
                <a:round/>
                <a:headEnd/>
                <a:tailEnd/>
              </a:ln>
            </p:spPr>
            <p:txBody>
              <a:bodyPr/>
              <a:lstStyle/>
              <a:p>
                <a:endParaRPr lang="en-US"/>
              </a:p>
            </p:txBody>
          </p:sp>
          <p:sp>
            <p:nvSpPr>
              <p:cNvPr id="107563" name="Line 43"/>
              <p:cNvSpPr>
                <a:spLocks noChangeShapeType="1"/>
              </p:cNvSpPr>
              <p:nvPr/>
            </p:nvSpPr>
            <p:spPr bwMode="auto">
              <a:xfrm rot="5393958" flipV="1">
                <a:off x="5751" y="6513"/>
                <a:ext cx="0" cy="107"/>
              </a:xfrm>
              <a:prstGeom prst="line">
                <a:avLst/>
              </a:prstGeom>
              <a:noFill/>
              <a:ln w="9525">
                <a:solidFill>
                  <a:srgbClr val="000000"/>
                </a:solidFill>
                <a:round/>
                <a:headEnd/>
                <a:tailEnd/>
              </a:ln>
            </p:spPr>
            <p:txBody>
              <a:bodyPr/>
              <a:lstStyle/>
              <a:p>
                <a:endParaRPr lang="en-US"/>
              </a:p>
            </p:txBody>
          </p:sp>
          <p:sp>
            <p:nvSpPr>
              <p:cNvPr id="107564" name="Line 44"/>
              <p:cNvSpPr>
                <a:spLocks noChangeShapeType="1"/>
              </p:cNvSpPr>
              <p:nvPr/>
            </p:nvSpPr>
            <p:spPr bwMode="auto">
              <a:xfrm rot="5393958">
                <a:off x="5504" y="6567"/>
                <a:ext cx="301" cy="301"/>
              </a:xfrm>
              <a:prstGeom prst="line">
                <a:avLst/>
              </a:prstGeom>
              <a:noFill/>
              <a:ln w="9525">
                <a:solidFill>
                  <a:srgbClr val="000000"/>
                </a:solidFill>
                <a:round/>
                <a:headEnd/>
                <a:tailEnd/>
              </a:ln>
            </p:spPr>
            <p:txBody>
              <a:bodyPr/>
              <a:lstStyle/>
              <a:p>
                <a:endParaRPr lang="en-US"/>
              </a:p>
            </p:txBody>
          </p:sp>
          <p:sp>
            <p:nvSpPr>
              <p:cNvPr id="107565" name="Line 45"/>
              <p:cNvSpPr>
                <a:spLocks noChangeShapeType="1"/>
              </p:cNvSpPr>
              <p:nvPr/>
            </p:nvSpPr>
            <p:spPr bwMode="auto">
              <a:xfrm rot="5393958" flipV="1">
                <a:off x="5602" y="6772"/>
                <a:ext cx="0" cy="194"/>
              </a:xfrm>
              <a:prstGeom prst="line">
                <a:avLst/>
              </a:prstGeom>
              <a:noFill/>
              <a:ln w="9525">
                <a:solidFill>
                  <a:srgbClr val="000000"/>
                </a:solidFill>
                <a:round/>
                <a:headEnd/>
                <a:tailEnd/>
              </a:ln>
            </p:spPr>
            <p:txBody>
              <a:bodyPr/>
              <a:lstStyle/>
              <a:p>
                <a:endParaRPr lang="en-US"/>
              </a:p>
            </p:txBody>
          </p:sp>
          <p:sp>
            <p:nvSpPr>
              <p:cNvPr id="107566" name="Line 46"/>
              <p:cNvSpPr>
                <a:spLocks noChangeShapeType="1"/>
              </p:cNvSpPr>
              <p:nvPr/>
            </p:nvSpPr>
            <p:spPr bwMode="auto">
              <a:xfrm rot="5393958" flipV="1">
                <a:off x="5270" y="7298"/>
                <a:ext cx="860" cy="0"/>
              </a:xfrm>
              <a:prstGeom prst="line">
                <a:avLst/>
              </a:prstGeom>
              <a:noFill/>
              <a:ln w="9525">
                <a:solidFill>
                  <a:srgbClr val="000000"/>
                </a:solidFill>
                <a:round/>
                <a:headEnd/>
                <a:tailEnd/>
              </a:ln>
            </p:spPr>
            <p:txBody>
              <a:bodyPr/>
              <a:lstStyle/>
              <a:p>
                <a:endParaRPr lang="en-US"/>
              </a:p>
            </p:txBody>
          </p:sp>
          <p:sp>
            <p:nvSpPr>
              <p:cNvPr id="107567" name="Line 47"/>
              <p:cNvSpPr>
                <a:spLocks noChangeShapeType="1"/>
              </p:cNvSpPr>
              <p:nvPr/>
            </p:nvSpPr>
            <p:spPr bwMode="auto">
              <a:xfrm flipV="1">
                <a:off x="5977" y="4784"/>
                <a:ext cx="1251" cy="49"/>
              </a:xfrm>
              <a:prstGeom prst="line">
                <a:avLst/>
              </a:prstGeom>
              <a:noFill/>
              <a:ln w="9525">
                <a:solidFill>
                  <a:srgbClr val="000000"/>
                </a:solidFill>
                <a:round/>
                <a:headEnd/>
                <a:tailEnd type="stealth" w="med" len="lg"/>
              </a:ln>
            </p:spPr>
            <p:txBody>
              <a:bodyPr/>
              <a:lstStyle/>
              <a:p>
                <a:endParaRPr lang="en-US"/>
              </a:p>
            </p:txBody>
          </p:sp>
          <p:sp>
            <p:nvSpPr>
              <p:cNvPr id="107568" name="Line 48"/>
              <p:cNvSpPr>
                <a:spLocks noChangeShapeType="1"/>
              </p:cNvSpPr>
              <p:nvPr/>
            </p:nvSpPr>
            <p:spPr bwMode="auto">
              <a:xfrm>
                <a:off x="7744" y="4623"/>
                <a:ext cx="1401" cy="0"/>
              </a:xfrm>
              <a:prstGeom prst="line">
                <a:avLst/>
              </a:prstGeom>
              <a:noFill/>
              <a:ln w="9525">
                <a:solidFill>
                  <a:srgbClr val="000000"/>
                </a:solidFill>
                <a:round/>
                <a:headEnd/>
                <a:tailEnd/>
              </a:ln>
            </p:spPr>
            <p:txBody>
              <a:bodyPr/>
              <a:lstStyle/>
              <a:p>
                <a:endParaRPr lang="en-US"/>
              </a:p>
            </p:txBody>
          </p:sp>
          <p:sp>
            <p:nvSpPr>
              <p:cNvPr id="107569" name="Line 49"/>
              <p:cNvSpPr>
                <a:spLocks noChangeShapeType="1"/>
              </p:cNvSpPr>
              <p:nvPr/>
            </p:nvSpPr>
            <p:spPr bwMode="auto">
              <a:xfrm>
                <a:off x="9145" y="4623"/>
                <a:ext cx="0" cy="3504"/>
              </a:xfrm>
              <a:prstGeom prst="line">
                <a:avLst/>
              </a:prstGeom>
              <a:noFill/>
              <a:ln w="9525">
                <a:solidFill>
                  <a:srgbClr val="000000"/>
                </a:solidFill>
                <a:round/>
                <a:headEnd/>
                <a:tailEnd/>
              </a:ln>
            </p:spPr>
            <p:txBody>
              <a:bodyPr/>
              <a:lstStyle/>
              <a:p>
                <a:endParaRPr lang="en-US"/>
              </a:p>
            </p:txBody>
          </p:sp>
          <p:sp>
            <p:nvSpPr>
              <p:cNvPr id="107570" name="Line 50"/>
              <p:cNvSpPr>
                <a:spLocks noChangeShapeType="1"/>
              </p:cNvSpPr>
              <p:nvPr/>
            </p:nvSpPr>
            <p:spPr bwMode="auto">
              <a:xfrm>
                <a:off x="7868" y="4784"/>
                <a:ext cx="0" cy="2416"/>
              </a:xfrm>
              <a:prstGeom prst="line">
                <a:avLst/>
              </a:prstGeom>
              <a:noFill/>
              <a:ln w="19050">
                <a:solidFill>
                  <a:srgbClr val="0000FF"/>
                </a:solidFill>
                <a:round/>
                <a:headEnd/>
                <a:tailEnd/>
              </a:ln>
            </p:spPr>
            <p:txBody>
              <a:bodyPr/>
              <a:lstStyle/>
              <a:p>
                <a:endParaRPr lang="en-US"/>
              </a:p>
            </p:txBody>
          </p:sp>
          <p:sp>
            <p:nvSpPr>
              <p:cNvPr id="107571" name="Line 51"/>
              <p:cNvSpPr>
                <a:spLocks noChangeShapeType="1"/>
              </p:cNvSpPr>
              <p:nvPr/>
            </p:nvSpPr>
            <p:spPr bwMode="auto">
              <a:xfrm>
                <a:off x="9021" y="4784"/>
                <a:ext cx="0" cy="2416"/>
              </a:xfrm>
              <a:prstGeom prst="line">
                <a:avLst/>
              </a:prstGeom>
              <a:noFill/>
              <a:ln w="19050">
                <a:solidFill>
                  <a:srgbClr val="0000FF"/>
                </a:solidFill>
                <a:round/>
                <a:headEnd/>
                <a:tailEnd/>
              </a:ln>
            </p:spPr>
            <p:txBody>
              <a:bodyPr/>
              <a:lstStyle/>
              <a:p>
                <a:endParaRPr lang="en-US"/>
              </a:p>
            </p:txBody>
          </p:sp>
          <p:sp>
            <p:nvSpPr>
              <p:cNvPr id="107572" name="Line 52"/>
              <p:cNvSpPr>
                <a:spLocks noChangeShapeType="1"/>
              </p:cNvSpPr>
              <p:nvPr/>
            </p:nvSpPr>
            <p:spPr bwMode="auto">
              <a:xfrm flipH="1">
                <a:off x="7868" y="4784"/>
                <a:ext cx="1153" cy="0"/>
              </a:xfrm>
              <a:prstGeom prst="line">
                <a:avLst/>
              </a:prstGeom>
              <a:noFill/>
              <a:ln w="19050">
                <a:solidFill>
                  <a:srgbClr val="0000FF"/>
                </a:solidFill>
                <a:round/>
                <a:headEnd/>
                <a:tailEnd/>
              </a:ln>
            </p:spPr>
            <p:txBody>
              <a:bodyPr/>
              <a:lstStyle/>
              <a:p>
                <a:endParaRPr lang="en-US"/>
              </a:p>
            </p:txBody>
          </p:sp>
          <p:sp>
            <p:nvSpPr>
              <p:cNvPr id="107573" name="Line 53"/>
              <p:cNvSpPr>
                <a:spLocks noChangeShapeType="1"/>
              </p:cNvSpPr>
              <p:nvPr/>
            </p:nvSpPr>
            <p:spPr bwMode="auto">
              <a:xfrm>
                <a:off x="7868" y="7200"/>
                <a:ext cx="1153" cy="0"/>
              </a:xfrm>
              <a:prstGeom prst="line">
                <a:avLst/>
              </a:prstGeom>
              <a:noFill/>
              <a:ln w="19050">
                <a:solidFill>
                  <a:srgbClr val="0000FF"/>
                </a:solidFill>
                <a:round/>
                <a:headEnd/>
                <a:tailEnd/>
              </a:ln>
            </p:spPr>
            <p:txBody>
              <a:bodyPr/>
              <a:lstStyle/>
              <a:p>
                <a:endParaRPr lang="en-US"/>
              </a:p>
            </p:txBody>
          </p:sp>
          <p:sp>
            <p:nvSpPr>
              <p:cNvPr id="107574" name="Oval 54"/>
              <p:cNvSpPr>
                <a:spLocks noChangeArrowheads="1"/>
              </p:cNvSpPr>
              <p:nvPr/>
            </p:nvSpPr>
            <p:spPr bwMode="auto">
              <a:xfrm>
                <a:off x="7868" y="4784"/>
                <a:ext cx="62" cy="81"/>
              </a:xfrm>
              <a:prstGeom prst="ellipse">
                <a:avLst/>
              </a:prstGeom>
              <a:solidFill>
                <a:srgbClr val="FF0000"/>
              </a:solidFill>
              <a:ln w="9525">
                <a:solidFill>
                  <a:srgbClr val="000000"/>
                </a:solidFill>
                <a:round/>
                <a:headEnd/>
                <a:tailEnd/>
              </a:ln>
            </p:spPr>
            <p:txBody>
              <a:bodyPr/>
              <a:lstStyle/>
              <a:p>
                <a:endParaRPr lang="en-US"/>
              </a:p>
            </p:txBody>
          </p:sp>
          <p:sp>
            <p:nvSpPr>
              <p:cNvPr id="107575" name="Oval 55"/>
              <p:cNvSpPr>
                <a:spLocks noChangeArrowheads="1"/>
              </p:cNvSpPr>
              <p:nvPr/>
            </p:nvSpPr>
            <p:spPr bwMode="auto">
              <a:xfrm>
                <a:off x="7868" y="6314"/>
                <a:ext cx="62" cy="81"/>
              </a:xfrm>
              <a:prstGeom prst="ellipse">
                <a:avLst/>
              </a:prstGeom>
              <a:solidFill>
                <a:srgbClr val="FF0000"/>
              </a:solidFill>
              <a:ln w="9525">
                <a:solidFill>
                  <a:srgbClr val="000000"/>
                </a:solidFill>
                <a:round/>
                <a:headEnd/>
                <a:tailEnd/>
              </a:ln>
            </p:spPr>
            <p:txBody>
              <a:bodyPr/>
              <a:lstStyle/>
              <a:p>
                <a:endParaRPr lang="en-US"/>
              </a:p>
            </p:txBody>
          </p:sp>
          <p:sp>
            <p:nvSpPr>
              <p:cNvPr id="107576" name="Oval 56"/>
              <p:cNvSpPr>
                <a:spLocks noChangeArrowheads="1"/>
              </p:cNvSpPr>
              <p:nvPr/>
            </p:nvSpPr>
            <p:spPr bwMode="auto">
              <a:xfrm>
                <a:off x="8959" y="6314"/>
                <a:ext cx="62" cy="81"/>
              </a:xfrm>
              <a:prstGeom prst="ellipse">
                <a:avLst/>
              </a:prstGeom>
              <a:solidFill>
                <a:srgbClr val="FF0000"/>
              </a:solidFill>
              <a:ln w="9525">
                <a:solidFill>
                  <a:srgbClr val="000000"/>
                </a:solidFill>
                <a:round/>
                <a:headEnd/>
                <a:tailEnd/>
              </a:ln>
            </p:spPr>
            <p:txBody>
              <a:bodyPr/>
              <a:lstStyle/>
              <a:p>
                <a:endParaRPr lang="en-US"/>
              </a:p>
            </p:txBody>
          </p:sp>
          <p:sp>
            <p:nvSpPr>
              <p:cNvPr id="107577" name="Oval 57"/>
              <p:cNvSpPr>
                <a:spLocks noChangeArrowheads="1"/>
              </p:cNvSpPr>
              <p:nvPr/>
            </p:nvSpPr>
            <p:spPr bwMode="auto">
              <a:xfrm>
                <a:off x="7868" y="5469"/>
                <a:ext cx="62" cy="80"/>
              </a:xfrm>
              <a:prstGeom prst="ellipse">
                <a:avLst/>
              </a:prstGeom>
              <a:solidFill>
                <a:srgbClr val="FF0000"/>
              </a:solidFill>
              <a:ln w="9525">
                <a:solidFill>
                  <a:srgbClr val="000000"/>
                </a:solidFill>
                <a:round/>
                <a:headEnd/>
                <a:tailEnd/>
              </a:ln>
            </p:spPr>
            <p:txBody>
              <a:bodyPr/>
              <a:lstStyle/>
              <a:p>
                <a:endParaRPr lang="en-US"/>
              </a:p>
            </p:txBody>
          </p:sp>
          <p:sp>
            <p:nvSpPr>
              <p:cNvPr id="107578" name="Oval 58"/>
              <p:cNvSpPr>
                <a:spLocks noChangeArrowheads="1"/>
              </p:cNvSpPr>
              <p:nvPr/>
            </p:nvSpPr>
            <p:spPr bwMode="auto">
              <a:xfrm>
                <a:off x="8959" y="5469"/>
                <a:ext cx="62" cy="80"/>
              </a:xfrm>
              <a:prstGeom prst="ellipse">
                <a:avLst/>
              </a:prstGeom>
              <a:solidFill>
                <a:srgbClr val="FF0000"/>
              </a:solidFill>
              <a:ln w="9525">
                <a:solidFill>
                  <a:srgbClr val="000000"/>
                </a:solidFill>
                <a:round/>
                <a:headEnd/>
                <a:tailEnd/>
              </a:ln>
            </p:spPr>
            <p:txBody>
              <a:bodyPr/>
              <a:lstStyle/>
              <a:p>
                <a:endParaRPr lang="en-US"/>
              </a:p>
            </p:txBody>
          </p:sp>
          <p:sp>
            <p:nvSpPr>
              <p:cNvPr id="107579" name="Oval 59"/>
              <p:cNvSpPr>
                <a:spLocks noChangeArrowheads="1"/>
              </p:cNvSpPr>
              <p:nvPr/>
            </p:nvSpPr>
            <p:spPr bwMode="auto">
              <a:xfrm>
                <a:off x="7868" y="7120"/>
                <a:ext cx="62" cy="80"/>
              </a:xfrm>
              <a:prstGeom prst="ellipse">
                <a:avLst/>
              </a:prstGeom>
              <a:solidFill>
                <a:srgbClr val="FF0000"/>
              </a:solidFill>
              <a:ln w="9525">
                <a:solidFill>
                  <a:srgbClr val="000000"/>
                </a:solidFill>
                <a:round/>
                <a:headEnd/>
                <a:tailEnd/>
              </a:ln>
            </p:spPr>
            <p:txBody>
              <a:bodyPr/>
              <a:lstStyle/>
              <a:p>
                <a:endParaRPr lang="en-US"/>
              </a:p>
            </p:txBody>
          </p:sp>
          <p:sp>
            <p:nvSpPr>
              <p:cNvPr id="107580" name="Oval 60"/>
              <p:cNvSpPr>
                <a:spLocks noChangeArrowheads="1"/>
              </p:cNvSpPr>
              <p:nvPr/>
            </p:nvSpPr>
            <p:spPr bwMode="auto">
              <a:xfrm>
                <a:off x="8959" y="7120"/>
                <a:ext cx="62" cy="80"/>
              </a:xfrm>
              <a:prstGeom prst="ellipse">
                <a:avLst/>
              </a:prstGeom>
              <a:solidFill>
                <a:srgbClr val="FF0000"/>
              </a:solidFill>
              <a:ln w="9525">
                <a:solidFill>
                  <a:srgbClr val="000000"/>
                </a:solidFill>
                <a:round/>
                <a:headEnd/>
                <a:tailEnd/>
              </a:ln>
            </p:spPr>
            <p:txBody>
              <a:bodyPr/>
              <a:lstStyle/>
              <a:p>
                <a:endParaRPr lang="en-US"/>
              </a:p>
            </p:txBody>
          </p:sp>
          <p:sp>
            <p:nvSpPr>
              <p:cNvPr id="107581" name="Oval 61"/>
              <p:cNvSpPr>
                <a:spLocks noChangeArrowheads="1"/>
              </p:cNvSpPr>
              <p:nvPr/>
            </p:nvSpPr>
            <p:spPr bwMode="auto">
              <a:xfrm>
                <a:off x="8959" y="4784"/>
                <a:ext cx="62" cy="81"/>
              </a:xfrm>
              <a:prstGeom prst="ellipse">
                <a:avLst/>
              </a:prstGeom>
              <a:solidFill>
                <a:srgbClr val="FF0000"/>
              </a:solidFill>
              <a:ln w="9525">
                <a:solidFill>
                  <a:srgbClr val="000000"/>
                </a:solidFill>
                <a:round/>
                <a:headEnd/>
                <a:tailEnd/>
              </a:ln>
            </p:spPr>
            <p:txBody>
              <a:bodyPr/>
              <a:lstStyle/>
              <a:p>
                <a:endParaRPr lang="en-US"/>
              </a:p>
            </p:txBody>
          </p:sp>
          <p:sp>
            <p:nvSpPr>
              <p:cNvPr id="107582" name="Line 62"/>
              <p:cNvSpPr>
                <a:spLocks noChangeShapeType="1"/>
              </p:cNvSpPr>
              <p:nvPr/>
            </p:nvSpPr>
            <p:spPr bwMode="auto">
              <a:xfrm flipV="1">
                <a:off x="7744" y="3053"/>
                <a:ext cx="0" cy="1570"/>
              </a:xfrm>
              <a:prstGeom prst="line">
                <a:avLst/>
              </a:prstGeom>
              <a:noFill/>
              <a:ln w="9525">
                <a:solidFill>
                  <a:srgbClr val="000000"/>
                </a:solidFill>
                <a:round/>
                <a:headEnd/>
                <a:tailEnd/>
              </a:ln>
            </p:spPr>
            <p:txBody>
              <a:bodyPr/>
              <a:lstStyle/>
              <a:p>
                <a:endParaRPr lang="en-US"/>
              </a:p>
            </p:txBody>
          </p:sp>
          <p:sp>
            <p:nvSpPr>
              <p:cNvPr id="107583" name="Line 63"/>
              <p:cNvSpPr>
                <a:spLocks noChangeShapeType="1"/>
              </p:cNvSpPr>
              <p:nvPr/>
            </p:nvSpPr>
            <p:spPr bwMode="auto">
              <a:xfrm flipV="1">
                <a:off x="9145" y="3053"/>
                <a:ext cx="0" cy="1570"/>
              </a:xfrm>
              <a:prstGeom prst="line">
                <a:avLst/>
              </a:prstGeom>
              <a:noFill/>
              <a:ln w="9525">
                <a:solidFill>
                  <a:srgbClr val="000000"/>
                </a:solidFill>
                <a:round/>
                <a:headEnd/>
                <a:tailEnd/>
              </a:ln>
            </p:spPr>
            <p:txBody>
              <a:bodyPr/>
              <a:lstStyle/>
              <a:p>
                <a:endParaRPr lang="en-US"/>
              </a:p>
            </p:txBody>
          </p:sp>
          <p:sp>
            <p:nvSpPr>
              <p:cNvPr id="107584" name="Line 64"/>
              <p:cNvSpPr>
                <a:spLocks noChangeShapeType="1"/>
              </p:cNvSpPr>
              <p:nvPr/>
            </p:nvSpPr>
            <p:spPr bwMode="auto">
              <a:xfrm>
                <a:off x="9145" y="7361"/>
                <a:ext cx="2121" cy="0"/>
              </a:xfrm>
              <a:prstGeom prst="line">
                <a:avLst/>
              </a:prstGeom>
              <a:noFill/>
              <a:ln w="9525">
                <a:solidFill>
                  <a:srgbClr val="000000"/>
                </a:solidFill>
                <a:round/>
                <a:headEnd/>
                <a:tailEnd/>
              </a:ln>
            </p:spPr>
            <p:txBody>
              <a:bodyPr/>
              <a:lstStyle/>
              <a:p>
                <a:endParaRPr lang="en-US"/>
              </a:p>
            </p:txBody>
          </p:sp>
          <p:sp>
            <p:nvSpPr>
              <p:cNvPr id="107585" name="Line 65"/>
              <p:cNvSpPr>
                <a:spLocks noChangeShapeType="1"/>
              </p:cNvSpPr>
              <p:nvPr/>
            </p:nvSpPr>
            <p:spPr bwMode="auto">
              <a:xfrm>
                <a:off x="9145" y="5977"/>
                <a:ext cx="2121" cy="0"/>
              </a:xfrm>
              <a:prstGeom prst="line">
                <a:avLst/>
              </a:prstGeom>
              <a:noFill/>
              <a:ln w="9525">
                <a:solidFill>
                  <a:srgbClr val="000000"/>
                </a:solidFill>
                <a:round/>
                <a:headEnd/>
                <a:tailEnd/>
              </a:ln>
            </p:spPr>
            <p:txBody>
              <a:bodyPr/>
              <a:lstStyle/>
              <a:p>
                <a:endParaRPr lang="en-US"/>
              </a:p>
            </p:txBody>
          </p:sp>
          <p:sp>
            <p:nvSpPr>
              <p:cNvPr id="107586" name="Line 66"/>
              <p:cNvSpPr>
                <a:spLocks noChangeShapeType="1"/>
              </p:cNvSpPr>
              <p:nvPr/>
            </p:nvSpPr>
            <p:spPr bwMode="auto">
              <a:xfrm>
                <a:off x="7868" y="6106"/>
                <a:ext cx="3398" cy="0"/>
              </a:xfrm>
              <a:prstGeom prst="line">
                <a:avLst/>
              </a:prstGeom>
              <a:noFill/>
              <a:ln w="38100">
                <a:solidFill>
                  <a:srgbClr val="000000"/>
                </a:solidFill>
                <a:round/>
                <a:headEnd/>
                <a:tailEnd/>
              </a:ln>
            </p:spPr>
            <p:txBody>
              <a:bodyPr/>
              <a:lstStyle/>
              <a:p>
                <a:endParaRPr lang="en-US"/>
              </a:p>
            </p:txBody>
          </p:sp>
          <p:sp>
            <p:nvSpPr>
              <p:cNvPr id="107587" name="Line 67"/>
              <p:cNvSpPr>
                <a:spLocks noChangeShapeType="1"/>
              </p:cNvSpPr>
              <p:nvPr/>
            </p:nvSpPr>
            <p:spPr bwMode="auto">
              <a:xfrm>
                <a:off x="7851" y="7120"/>
                <a:ext cx="1170" cy="0"/>
              </a:xfrm>
              <a:prstGeom prst="line">
                <a:avLst/>
              </a:prstGeom>
              <a:noFill/>
              <a:ln w="38100">
                <a:solidFill>
                  <a:srgbClr val="000000"/>
                </a:solidFill>
                <a:round/>
                <a:headEnd/>
                <a:tailEnd/>
              </a:ln>
            </p:spPr>
            <p:txBody>
              <a:bodyPr/>
              <a:lstStyle/>
              <a:p>
                <a:endParaRPr lang="en-US"/>
              </a:p>
            </p:txBody>
          </p:sp>
          <p:sp>
            <p:nvSpPr>
              <p:cNvPr id="107588" name="Line 68"/>
              <p:cNvSpPr>
                <a:spLocks noChangeShapeType="1"/>
              </p:cNvSpPr>
              <p:nvPr/>
            </p:nvSpPr>
            <p:spPr bwMode="auto">
              <a:xfrm>
                <a:off x="9305" y="7241"/>
                <a:ext cx="1961" cy="0"/>
              </a:xfrm>
              <a:prstGeom prst="line">
                <a:avLst/>
              </a:prstGeom>
              <a:noFill/>
              <a:ln w="38100">
                <a:solidFill>
                  <a:srgbClr val="000000"/>
                </a:solidFill>
                <a:round/>
                <a:headEnd/>
                <a:tailEnd/>
              </a:ln>
            </p:spPr>
            <p:txBody>
              <a:bodyPr/>
              <a:lstStyle/>
              <a:p>
                <a:endParaRPr lang="en-US"/>
              </a:p>
            </p:txBody>
          </p:sp>
          <p:sp>
            <p:nvSpPr>
              <p:cNvPr id="107589" name="Line 69"/>
              <p:cNvSpPr>
                <a:spLocks noChangeShapeType="1"/>
              </p:cNvSpPr>
              <p:nvPr/>
            </p:nvSpPr>
            <p:spPr bwMode="auto">
              <a:xfrm>
                <a:off x="9021" y="7120"/>
                <a:ext cx="284" cy="121"/>
              </a:xfrm>
              <a:prstGeom prst="line">
                <a:avLst/>
              </a:prstGeom>
              <a:noFill/>
              <a:ln w="38100">
                <a:solidFill>
                  <a:srgbClr val="000000"/>
                </a:solidFill>
                <a:round/>
                <a:headEnd/>
                <a:tailEnd/>
              </a:ln>
            </p:spPr>
            <p:txBody>
              <a:bodyPr/>
              <a:lstStyle/>
              <a:p>
                <a:endParaRPr lang="en-US"/>
              </a:p>
            </p:txBody>
          </p:sp>
          <p:sp>
            <p:nvSpPr>
              <p:cNvPr id="107590" name="Line 70"/>
              <p:cNvSpPr>
                <a:spLocks noChangeShapeType="1"/>
              </p:cNvSpPr>
              <p:nvPr/>
            </p:nvSpPr>
            <p:spPr bwMode="auto">
              <a:xfrm flipV="1">
                <a:off x="8940" y="4784"/>
                <a:ext cx="0" cy="2416"/>
              </a:xfrm>
              <a:prstGeom prst="line">
                <a:avLst/>
              </a:prstGeom>
              <a:noFill/>
              <a:ln w="38100">
                <a:solidFill>
                  <a:srgbClr val="000000"/>
                </a:solidFill>
                <a:round/>
                <a:headEnd/>
                <a:tailEnd/>
              </a:ln>
            </p:spPr>
            <p:txBody>
              <a:bodyPr/>
              <a:lstStyle/>
              <a:p>
                <a:endParaRPr lang="en-US"/>
              </a:p>
            </p:txBody>
          </p:sp>
          <p:sp>
            <p:nvSpPr>
              <p:cNvPr id="107591" name="Line 71"/>
              <p:cNvSpPr>
                <a:spLocks noChangeShapeType="1"/>
              </p:cNvSpPr>
              <p:nvPr/>
            </p:nvSpPr>
            <p:spPr bwMode="auto">
              <a:xfrm flipV="1">
                <a:off x="7952" y="4784"/>
                <a:ext cx="0" cy="2416"/>
              </a:xfrm>
              <a:prstGeom prst="line">
                <a:avLst/>
              </a:prstGeom>
              <a:noFill/>
              <a:ln w="38100">
                <a:solidFill>
                  <a:srgbClr val="000000"/>
                </a:solidFill>
                <a:round/>
                <a:headEnd/>
                <a:tailEnd/>
              </a:ln>
            </p:spPr>
            <p:txBody>
              <a:bodyPr/>
              <a:lstStyle/>
              <a:p>
                <a:endParaRPr lang="en-US"/>
              </a:p>
            </p:txBody>
          </p:sp>
          <p:sp>
            <p:nvSpPr>
              <p:cNvPr id="107592" name="Line 72"/>
              <p:cNvSpPr>
                <a:spLocks noChangeShapeType="1"/>
              </p:cNvSpPr>
              <p:nvPr/>
            </p:nvSpPr>
            <p:spPr bwMode="auto">
              <a:xfrm flipV="1">
                <a:off x="7851" y="3053"/>
                <a:ext cx="0" cy="1373"/>
              </a:xfrm>
              <a:prstGeom prst="line">
                <a:avLst/>
              </a:prstGeom>
              <a:noFill/>
              <a:ln w="38100">
                <a:solidFill>
                  <a:srgbClr val="000000"/>
                </a:solidFill>
                <a:round/>
                <a:headEnd/>
                <a:tailEnd/>
              </a:ln>
            </p:spPr>
            <p:txBody>
              <a:bodyPr/>
              <a:lstStyle/>
              <a:p>
                <a:endParaRPr lang="en-US"/>
              </a:p>
            </p:txBody>
          </p:sp>
          <p:sp>
            <p:nvSpPr>
              <p:cNvPr id="107593" name="Line 73"/>
              <p:cNvSpPr>
                <a:spLocks noChangeShapeType="1"/>
              </p:cNvSpPr>
              <p:nvPr/>
            </p:nvSpPr>
            <p:spPr bwMode="auto">
              <a:xfrm flipH="1" flipV="1">
                <a:off x="7851" y="4426"/>
                <a:ext cx="101" cy="358"/>
              </a:xfrm>
              <a:prstGeom prst="line">
                <a:avLst/>
              </a:prstGeom>
              <a:noFill/>
              <a:ln w="38100">
                <a:solidFill>
                  <a:srgbClr val="000000"/>
                </a:solidFill>
                <a:round/>
                <a:headEnd/>
                <a:tailEnd/>
              </a:ln>
            </p:spPr>
            <p:txBody>
              <a:bodyPr/>
              <a:lstStyle/>
              <a:p>
                <a:endParaRPr lang="en-US"/>
              </a:p>
            </p:txBody>
          </p:sp>
          <p:sp>
            <p:nvSpPr>
              <p:cNvPr id="107594" name="Line 74"/>
              <p:cNvSpPr>
                <a:spLocks noChangeShapeType="1"/>
              </p:cNvSpPr>
              <p:nvPr/>
            </p:nvSpPr>
            <p:spPr bwMode="auto">
              <a:xfrm flipV="1">
                <a:off x="9026" y="3053"/>
                <a:ext cx="0" cy="1373"/>
              </a:xfrm>
              <a:prstGeom prst="line">
                <a:avLst/>
              </a:prstGeom>
              <a:noFill/>
              <a:ln w="38100">
                <a:solidFill>
                  <a:srgbClr val="000000"/>
                </a:solidFill>
                <a:round/>
                <a:headEnd/>
                <a:tailEnd/>
              </a:ln>
            </p:spPr>
            <p:txBody>
              <a:bodyPr/>
              <a:lstStyle/>
              <a:p>
                <a:endParaRPr lang="en-US"/>
              </a:p>
            </p:txBody>
          </p:sp>
          <p:sp>
            <p:nvSpPr>
              <p:cNvPr id="107595" name="Line 75"/>
              <p:cNvSpPr>
                <a:spLocks noChangeShapeType="1"/>
              </p:cNvSpPr>
              <p:nvPr/>
            </p:nvSpPr>
            <p:spPr bwMode="auto">
              <a:xfrm flipV="1">
                <a:off x="8940" y="4426"/>
                <a:ext cx="81" cy="358"/>
              </a:xfrm>
              <a:prstGeom prst="line">
                <a:avLst/>
              </a:prstGeom>
              <a:noFill/>
              <a:ln w="38100">
                <a:solidFill>
                  <a:srgbClr val="000000"/>
                </a:solidFill>
                <a:round/>
                <a:headEnd/>
                <a:tailEnd/>
              </a:ln>
            </p:spPr>
            <p:txBody>
              <a:bodyPr/>
              <a:lstStyle/>
              <a:p>
                <a:endParaRPr lang="en-US"/>
              </a:p>
            </p:txBody>
          </p:sp>
          <p:sp>
            <p:nvSpPr>
              <p:cNvPr id="107596" name="Line 76"/>
              <p:cNvSpPr>
                <a:spLocks noChangeShapeType="1"/>
              </p:cNvSpPr>
              <p:nvPr/>
            </p:nvSpPr>
            <p:spPr bwMode="auto">
              <a:xfrm flipV="1">
                <a:off x="8940" y="4865"/>
                <a:ext cx="0" cy="2335"/>
              </a:xfrm>
              <a:prstGeom prst="line">
                <a:avLst/>
              </a:prstGeom>
              <a:noFill/>
              <a:ln w="38100">
                <a:solidFill>
                  <a:srgbClr val="000000"/>
                </a:solidFill>
                <a:round/>
                <a:headEnd/>
                <a:tailEnd/>
              </a:ln>
            </p:spPr>
            <p:txBody>
              <a:bodyPr/>
              <a:lstStyle/>
              <a:p>
                <a:endParaRPr lang="en-US"/>
              </a:p>
            </p:txBody>
          </p:sp>
          <p:sp>
            <p:nvSpPr>
              <p:cNvPr id="107597" name="Line 77"/>
              <p:cNvSpPr>
                <a:spLocks noChangeShapeType="1"/>
              </p:cNvSpPr>
              <p:nvPr/>
            </p:nvSpPr>
            <p:spPr bwMode="auto">
              <a:xfrm>
                <a:off x="7121" y="4623"/>
                <a:ext cx="0" cy="3504"/>
              </a:xfrm>
              <a:prstGeom prst="line">
                <a:avLst/>
              </a:prstGeom>
              <a:noFill/>
              <a:ln w="9525">
                <a:solidFill>
                  <a:srgbClr val="000000"/>
                </a:solidFill>
                <a:round/>
                <a:headEnd/>
                <a:tailEnd/>
              </a:ln>
            </p:spPr>
            <p:txBody>
              <a:bodyPr/>
              <a:lstStyle/>
              <a:p>
                <a:endParaRPr lang="en-US"/>
              </a:p>
            </p:txBody>
          </p:sp>
          <p:sp>
            <p:nvSpPr>
              <p:cNvPr id="107598" name="Line 78"/>
              <p:cNvSpPr>
                <a:spLocks noChangeShapeType="1"/>
              </p:cNvSpPr>
              <p:nvPr/>
            </p:nvSpPr>
            <p:spPr bwMode="auto">
              <a:xfrm>
                <a:off x="7121" y="8127"/>
                <a:ext cx="2024" cy="0"/>
              </a:xfrm>
              <a:prstGeom prst="line">
                <a:avLst/>
              </a:prstGeom>
              <a:noFill/>
              <a:ln w="9525">
                <a:solidFill>
                  <a:srgbClr val="000000"/>
                </a:solidFill>
                <a:round/>
                <a:headEnd/>
                <a:tailEnd/>
              </a:ln>
            </p:spPr>
            <p:txBody>
              <a:bodyPr/>
              <a:lstStyle/>
              <a:p>
                <a:endParaRPr lang="en-US"/>
              </a:p>
            </p:txBody>
          </p:sp>
          <p:sp>
            <p:nvSpPr>
              <p:cNvPr id="107599" name="Line 79"/>
              <p:cNvSpPr>
                <a:spLocks noChangeShapeType="1"/>
              </p:cNvSpPr>
              <p:nvPr/>
            </p:nvSpPr>
            <p:spPr bwMode="auto">
              <a:xfrm>
                <a:off x="7121" y="4623"/>
                <a:ext cx="623" cy="0"/>
              </a:xfrm>
              <a:prstGeom prst="line">
                <a:avLst/>
              </a:prstGeom>
              <a:noFill/>
              <a:ln w="9525">
                <a:solidFill>
                  <a:srgbClr val="000000"/>
                </a:solidFill>
                <a:round/>
                <a:headEnd/>
                <a:tailEnd/>
              </a:ln>
            </p:spPr>
            <p:txBody>
              <a:bodyPr/>
              <a:lstStyle/>
              <a:p>
                <a:endParaRPr lang="en-US"/>
              </a:p>
            </p:txBody>
          </p:sp>
          <p:sp>
            <p:nvSpPr>
              <p:cNvPr id="107600" name="Oval 80"/>
              <p:cNvSpPr>
                <a:spLocks noChangeArrowheads="1"/>
              </p:cNvSpPr>
              <p:nvPr/>
            </p:nvSpPr>
            <p:spPr bwMode="auto">
              <a:xfrm>
                <a:off x="7228" y="4736"/>
                <a:ext cx="84" cy="97"/>
              </a:xfrm>
              <a:prstGeom prst="ellipse">
                <a:avLst/>
              </a:prstGeom>
              <a:solidFill>
                <a:srgbClr val="0000FF"/>
              </a:solidFill>
              <a:ln w="9525">
                <a:solidFill>
                  <a:srgbClr val="000000"/>
                </a:solidFill>
                <a:round/>
                <a:headEnd/>
                <a:tailEnd/>
              </a:ln>
            </p:spPr>
            <p:txBody>
              <a:bodyPr/>
              <a:lstStyle/>
              <a:p>
                <a:endParaRPr lang="en-US"/>
              </a:p>
            </p:txBody>
          </p:sp>
          <p:sp>
            <p:nvSpPr>
              <p:cNvPr id="107601" name="Oval 81"/>
              <p:cNvSpPr>
                <a:spLocks noChangeArrowheads="1"/>
              </p:cNvSpPr>
              <p:nvPr/>
            </p:nvSpPr>
            <p:spPr bwMode="auto">
              <a:xfrm>
                <a:off x="7574" y="4736"/>
                <a:ext cx="84" cy="97"/>
              </a:xfrm>
              <a:prstGeom prst="ellipse">
                <a:avLst/>
              </a:prstGeom>
              <a:solidFill>
                <a:srgbClr val="0000FF"/>
              </a:solidFill>
              <a:ln w="9525">
                <a:solidFill>
                  <a:srgbClr val="000000"/>
                </a:solidFill>
                <a:round/>
                <a:headEnd/>
                <a:tailEnd/>
              </a:ln>
            </p:spPr>
            <p:txBody>
              <a:bodyPr/>
              <a:lstStyle/>
              <a:p>
                <a:endParaRPr lang="en-US"/>
              </a:p>
            </p:txBody>
          </p:sp>
          <p:sp>
            <p:nvSpPr>
              <p:cNvPr id="107602" name="Oval 82"/>
              <p:cNvSpPr>
                <a:spLocks noChangeArrowheads="1"/>
              </p:cNvSpPr>
              <p:nvPr/>
            </p:nvSpPr>
            <p:spPr bwMode="auto">
              <a:xfrm>
                <a:off x="7228" y="5121"/>
                <a:ext cx="84" cy="96"/>
              </a:xfrm>
              <a:prstGeom prst="ellipse">
                <a:avLst/>
              </a:prstGeom>
              <a:solidFill>
                <a:srgbClr val="0000FF"/>
              </a:solidFill>
              <a:ln w="9525">
                <a:solidFill>
                  <a:srgbClr val="000000"/>
                </a:solidFill>
                <a:round/>
                <a:headEnd/>
                <a:tailEnd/>
              </a:ln>
            </p:spPr>
            <p:txBody>
              <a:bodyPr/>
              <a:lstStyle/>
              <a:p>
                <a:endParaRPr lang="en-US"/>
              </a:p>
            </p:txBody>
          </p:sp>
          <p:sp>
            <p:nvSpPr>
              <p:cNvPr id="107603" name="Oval 83"/>
              <p:cNvSpPr>
                <a:spLocks noChangeArrowheads="1"/>
              </p:cNvSpPr>
              <p:nvPr/>
            </p:nvSpPr>
            <p:spPr bwMode="auto">
              <a:xfrm>
                <a:off x="7574" y="5121"/>
                <a:ext cx="84" cy="96"/>
              </a:xfrm>
              <a:prstGeom prst="ellipse">
                <a:avLst/>
              </a:prstGeom>
              <a:solidFill>
                <a:srgbClr val="0000FF"/>
              </a:solidFill>
              <a:ln w="9525">
                <a:solidFill>
                  <a:srgbClr val="000000"/>
                </a:solidFill>
                <a:round/>
                <a:headEnd/>
                <a:tailEnd/>
              </a:ln>
            </p:spPr>
            <p:txBody>
              <a:bodyPr/>
              <a:lstStyle/>
              <a:p>
                <a:endParaRPr lang="en-US"/>
              </a:p>
            </p:txBody>
          </p:sp>
          <p:sp>
            <p:nvSpPr>
              <p:cNvPr id="107604" name="Oval 84"/>
              <p:cNvSpPr>
                <a:spLocks noChangeArrowheads="1"/>
              </p:cNvSpPr>
              <p:nvPr/>
            </p:nvSpPr>
            <p:spPr bwMode="auto">
              <a:xfrm>
                <a:off x="7231" y="7478"/>
                <a:ext cx="83" cy="96"/>
              </a:xfrm>
              <a:prstGeom prst="ellipse">
                <a:avLst/>
              </a:prstGeom>
              <a:solidFill>
                <a:srgbClr val="0000FF"/>
              </a:solidFill>
              <a:ln w="9525">
                <a:solidFill>
                  <a:srgbClr val="000000"/>
                </a:solidFill>
                <a:round/>
                <a:headEnd/>
                <a:tailEnd/>
              </a:ln>
            </p:spPr>
            <p:txBody>
              <a:bodyPr/>
              <a:lstStyle/>
              <a:p>
                <a:endParaRPr lang="en-US"/>
              </a:p>
            </p:txBody>
          </p:sp>
          <p:sp>
            <p:nvSpPr>
              <p:cNvPr id="107605" name="Oval 85"/>
              <p:cNvSpPr>
                <a:spLocks noChangeArrowheads="1"/>
              </p:cNvSpPr>
              <p:nvPr/>
            </p:nvSpPr>
            <p:spPr bwMode="auto">
              <a:xfrm>
                <a:off x="7572" y="7478"/>
                <a:ext cx="83" cy="96"/>
              </a:xfrm>
              <a:prstGeom prst="ellipse">
                <a:avLst/>
              </a:prstGeom>
              <a:solidFill>
                <a:srgbClr val="0000FF"/>
              </a:solidFill>
              <a:ln w="9525">
                <a:solidFill>
                  <a:srgbClr val="000000"/>
                </a:solidFill>
                <a:round/>
                <a:headEnd/>
                <a:tailEnd/>
              </a:ln>
            </p:spPr>
            <p:txBody>
              <a:bodyPr/>
              <a:lstStyle/>
              <a:p>
                <a:endParaRPr lang="en-US"/>
              </a:p>
            </p:txBody>
          </p:sp>
          <p:sp>
            <p:nvSpPr>
              <p:cNvPr id="107606" name="Oval 86"/>
              <p:cNvSpPr>
                <a:spLocks noChangeArrowheads="1"/>
              </p:cNvSpPr>
              <p:nvPr/>
            </p:nvSpPr>
            <p:spPr bwMode="auto">
              <a:xfrm>
                <a:off x="8937" y="7478"/>
                <a:ext cx="84" cy="96"/>
              </a:xfrm>
              <a:prstGeom prst="ellipse">
                <a:avLst/>
              </a:prstGeom>
              <a:solidFill>
                <a:srgbClr val="0000FF"/>
              </a:solidFill>
              <a:ln w="9525">
                <a:solidFill>
                  <a:srgbClr val="000000"/>
                </a:solidFill>
                <a:round/>
                <a:headEnd/>
                <a:tailEnd/>
              </a:ln>
            </p:spPr>
            <p:txBody>
              <a:bodyPr/>
              <a:lstStyle/>
              <a:p>
                <a:endParaRPr lang="en-US"/>
              </a:p>
            </p:txBody>
          </p:sp>
          <p:sp>
            <p:nvSpPr>
              <p:cNvPr id="107607" name="Oval 87"/>
              <p:cNvSpPr>
                <a:spLocks noChangeArrowheads="1"/>
              </p:cNvSpPr>
              <p:nvPr/>
            </p:nvSpPr>
            <p:spPr bwMode="auto">
              <a:xfrm>
                <a:off x="7231" y="7935"/>
                <a:ext cx="83" cy="96"/>
              </a:xfrm>
              <a:prstGeom prst="ellipse">
                <a:avLst/>
              </a:prstGeom>
              <a:solidFill>
                <a:srgbClr val="0000FF"/>
              </a:solidFill>
              <a:ln w="9525">
                <a:solidFill>
                  <a:srgbClr val="000000"/>
                </a:solidFill>
                <a:round/>
                <a:headEnd/>
                <a:tailEnd/>
              </a:ln>
            </p:spPr>
            <p:txBody>
              <a:bodyPr/>
              <a:lstStyle/>
              <a:p>
                <a:endParaRPr lang="en-US"/>
              </a:p>
            </p:txBody>
          </p:sp>
          <p:sp>
            <p:nvSpPr>
              <p:cNvPr id="107608" name="Oval 88"/>
              <p:cNvSpPr>
                <a:spLocks noChangeArrowheads="1"/>
              </p:cNvSpPr>
              <p:nvPr/>
            </p:nvSpPr>
            <p:spPr bwMode="auto">
              <a:xfrm>
                <a:off x="7572" y="7935"/>
                <a:ext cx="83" cy="96"/>
              </a:xfrm>
              <a:prstGeom prst="ellipse">
                <a:avLst/>
              </a:prstGeom>
              <a:solidFill>
                <a:srgbClr val="0000FF"/>
              </a:solidFill>
              <a:ln w="9525">
                <a:solidFill>
                  <a:srgbClr val="000000"/>
                </a:solidFill>
                <a:round/>
                <a:headEnd/>
                <a:tailEnd/>
              </a:ln>
            </p:spPr>
            <p:txBody>
              <a:bodyPr/>
              <a:lstStyle/>
              <a:p>
                <a:endParaRPr lang="en-US"/>
              </a:p>
            </p:txBody>
          </p:sp>
          <p:sp>
            <p:nvSpPr>
              <p:cNvPr id="107609" name="Oval 89"/>
              <p:cNvSpPr>
                <a:spLocks noChangeArrowheads="1"/>
              </p:cNvSpPr>
              <p:nvPr/>
            </p:nvSpPr>
            <p:spPr bwMode="auto">
              <a:xfrm>
                <a:off x="8572" y="7478"/>
                <a:ext cx="84" cy="96"/>
              </a:xfrm>
              <a:prstGeom prst="ellipse">
                <a:avLst/>
              </a:prstGeom>
              <a:solidFill>
                <a:srgbClr val="0000FF"/>
              </a:solidFill>
              <a:ln w="9525">
                <a:solidFill>
                  <a:srgbClr val="000000"/>
                </a:solidFill>
                <a:round/>
                <a:headEnd/>
                <a:tailEnd/>
              </a:ln>
            </p:spPr>
            <p:txBody>
              <a:bodyPr/>
              <a:lstStyle/>
              <a:p>
                <a:endParaRPr lang="en-US"/>
              </a:p>
            </p:txBody>
          </p:sp>
          <p:sp>
            <p:nvSpPr>
              <p:cNvPr id="107610" name="Oval 90"/>
              <p:cNvSpPr>
                <a:spLocks noChangeArrowheads="1"/>
              </p:cNvSpPr>
              <p:nvPr/>
            </p:nvSpPr>
            <p:spPr bwMode="auto">
              <a:xfrm>
                <a:off x="8946" y="7935"/>
                <a:ext cx="83" cy="96"/>
              </a:xfrm>
              <a:prstGeom prst="ellipse">
                <a:avLst/>
              </a:prstGeom>
              <a:solidFill>
                <a:srgbClr val="0000FF"/>
              </a:solidFill>
              <a:ln w="9525">
                <a:solidFill>
                  <a:srgbClr val="000000"/>
                </a:solidFill>
                <a:round/>
                <a:headEnd/>
                <a:tailEnd/>
              </a:ln>
            </p:spPr>
            <p:txBody>
              <a:bodyPr/>
              <a:lstStyle/>
              <a:p>
                <a:endParaRPr lang="en-US"/>
              </a:p>
            </p:txBody>
          </p:sp>
          <p:sp>
            <p:nvSpPr>
              <p:cNvPr id="107611" name="Oval 91"/>
              <p:cNvSpPr>
                <a:spLocks noChangeArrowheads="1"/>
              </p:cNvSpPr>
              <p:nvPr/>
            </p:nvSpPr>
            <p:spPr bwMode="auto">
              <a:xfrm>
                <a:off x="8577" y="7935"/>
                <a:ext cx="84" cy="96"/>
              </a:xfrm>
              <a:prstGeom prst="ellipse">
                <a:avLst/>
              </a:prstGeom>
              <a:solidFill>
                <a:srgbClr val="0000FF"/>
              </a:solidFill>
              <a:ln w="9525">
                <a:solidFill>
                  <a:srgbClr val="000000"/>
                </a:solidFill>
                <a:round/>
                <a:headEnd/>
                <a:tailEnd/>
              </a:ln>
            </p:spPr>
            <p:txBody>
              <a:bodyPr/>
              <a:lstStyle/>
              <a:p>
                <a:endParaRPr lang="en-US"/>
              </a:p>
            </p:txBody>
          </p:sp>
          <p:sp>
            <p:nvSpPr>
              <p:cNvPr id="107612" name="Line 92"/>
              <p:cNvSpPr>
                <a:spLocks noChangeShapeType="1"/>
              </p:cNvSpPr>
              <p:nvPr/>
            </p:nvSpPr>
            <p:spPr bwMode="auto">
              <a:xfrm flipH="1">
                <a:off x="7228" y="4736"/>
                <a:ext cx="0" cy="3295"/>
              </a:xfrm>
              <a:prstGeom prst="line">
                <a:avLst/>
              </a:prstGeom>
              <a:noFill/>
              <a:ln w="19050">
                <a:solidFill>
                  <a:srgbClr val="FF0000"/>
                </a:solidFill>
                <a:round/>
                <a:headEnd/>
                <a:tailEnd/>
              </a:ln>
            </p:spPr>
            <p:txBody>
              <a:bodyPr/>
              <a:lstStyle/>
              <a:p>
                <a:endParaRPr lang="en-US"/>
              </a:p>
            </p:txBody>
          </p:sp>
          <p:sp>
            <p:nvSpPr>
              <p:cNvPr id="107613" name="Line 93"/>
              <p:cNvSpPr>
                <a:spLocks noChangeShapeType="1"/>
              </p:cNvSpPr>
              <p:nvPr/>
            </p:nvSpPr>
            <p:spPr bwMode="auto">
              <a:xfrm>
                <a:off x="7228" y="8031"/>
                <a:ext cx="1801" cy="0"/>
              </a:xfrm>
              <a:prstGeom prst="line">
                <a:avLst/>
              </a:prstGeom>
              <a:noFill/>
              <a:ln w="19050">
                <a:solidFill>
                  <a:srgbClr val="FF0000"/>
                </a:solidFill>
                <a:round/>
                <a:headEnd/>
                <a:tailEnd/>
              </a:ln>
            </p:spPr>
            <p:txBody>
              <a:bodyPr/>
              <a:lstStyle/>
              <a:p>
                <a:endParaRPr lang="en-US"/>
              </a:p>
            </p:txBody>
          </p:sp>
          <p:sp>
            <p:nvSpPr>
              <p:cNvPr id="107614" name="Line 94"/>
              <p:cNvSpPr>
                <a:spLocks noChangeShapeType="1"/>
              </p:cNvSpPr>
              <p:nvPr/>
            </p:nvSpPr>
            <p:spPr bwMode="auto">
              <a:xfrm>
                <a:off x="7228" y="7478"/>
                <a:ext cx="1801" cy="0"/>
              </a:xfrm>
              <a:prstGeom prst="line">
                <a:avLst/>
              </a:prstGeom>
              <a:noFill/>
              <a:ln w="19050">
                <a:solidFill>
                  <a:srgbClr val="FF0000"/>
                </a:solidFill>
                <a:round/>
                <a:headEnd/>
                <a:tailEnd/>
              </a:ln>
            </p:spPr>
            <p:txBody>
              <a:bodyPr/>
              <a:lstStyle/>
              <a:p>
                <a:endParaRPr lang="en-US"/>
              </a:p>
            </p:txBody>
          </p:sp>
          <p:sp>
            <p:nvSpPr>
              <p:cNvPr id="107615" name="Line 95"/>
              <p:cNvSpPr>
                <a:spLocks noChangeShapeType="1"/>
              </p:cNvSpPr>
              <p:nvPr/>
            </p:nvSpPr>
            <p:spPr bwMode="auto">
              <a:xfrm>
                <a:off x="9032" y="7478"/>
                <a:ext cx="0" cy="553"/>
              </a:xfrm>
              <a:prstGeom prst="line">
                <a:avLst/>
              </a:prstGeom>
              <a:noFill/>
              <a:ln w="19050">
                <a:solidFill>
                  <a:srgbClr val="FF0000"/>
                </a:solidFill>
                <a:round/>
                <a:headEnd/>
                <a:tailEnd/>
              </a:ln>
            </p:spPr>
            <p:txBody>
              <a:bodyPr/>
              <a:lstStyle/>
              <a:p>
                <a:endParaRPr lang="en-US"/>
              </a:p>
            </p:txBody>
          </p:sp>
          <p:sp>
            <p:nvSpPr>
              <p:cNvPr id="107616" name="Line 96"/>
              <p:cNvSpPr>
                <a:spLocks noChangeShapeType="1"/>
              </p:cNvSpPr>
              <p:nvPr/>
            </p:nvSpPr>
            <p:spPr bwMode="auto">
              <a:xfrm>
                <a:off x="8559" y="7478"/>
                <a:ext cx="0" cy="553"/>
              </a:xfrm>
              <a:prstGeom prst="line">
                <a:avLst/>
              </a:prstGeom>
              <a:noFill/>
              <a:ln w="19050">
                <a:solidFill>
                  <a:srgbClr val="FF0000"/>
                </a:solidFill>
                <a:round/>
                <a:headEnd/>
                <a:tailEnd/>
              </a:ln>
            </p:spPr>
            <p:txBody>
              <a:bodyPr/>
              <a:lstStyle/>
              <a:p>
                <a:endParaRPr lang="en-US"/>
              </a:p>
            </p:txBody>
          </p:sp>
          <p:sp>
            <p:nvSpPr>
              <p:cNvPr id="107617" name="Line 97"/>
              <p:cNvSpPr>
                <a:spLocks noChangeShapeType="1"/>
              </p:cNvSpPr>
              <p:nvPr/>
            </p:nvSpPr>
            <p:spPr bwMode="auto">
              <a:xfrm flipH="1">
                <a:off x="7658" y="4736"/>
                <a:ext cx="0" cy="3295"/>
              </a:xfrm>
              <a:prstGeom prst="line">
                <a:avLst/>
              </a:prstGeom>
              <a:noFill/>
              <a:ln w="19050">
                <a:solidFill>
                  <a:srgbClr val="FF0000"/>
                </a:solidFill>
                <a:round/>
                <a:headEnd/>
                <a:tailEnd/>
              </a:ln>
            </p:spPr>
            <p:txBody>
              <a:bodyPr/>
              <a:lstStyle/>
              <a:p>
                <a:endParaRPr lang="en-US"/>
              </a:p>
            </p:txBody>
          </p:sp>
          <p:sp>
            <p:nvSpPr>
              <p:cNvPr id="107618" name="Line 98"/>
              <p:cNvSpPr>
                <a:spLocks noChangeShapeType="1"/>
              </p:cNvSpPr>
              <p:nvPr/>
            </p:nvSpPr>
            <p:spPr bwMode="auto">
              <a:xfrm flipV="1">
                <a:off x="7231" y="4736"/>
                <a:ext cx="427" cy="0"/>
              </a:xfrm>
              <a:prstGeom prst="line">
                <a:avLst/>
              </a:prstGeom>
              <a:noFill/>
              <a:ln w="19050">
                <a:solidFill>
                  <a:srgbClr val="FF0000"/>
                </a:solidFill>
                <a:round/>
                <a:headEnd/>
                <a:tailEnd/>
              </a:ln>
            </p:spPr>
            <p:txBody>
              <a:bodyPr/>
              <a:lstStyle/>
              <a:p>
                <a:endParaRPr lang="en-US"/>
              </a:p>
            </p:txBody>
          </p:sp>
          <p:sp>
            <p:nvSpPr>
              <p:cNvPr id="107619" name="Line 99"/>
              <p:cNvSpPr>
                <a:spLocks noChangeShapeType="1"/>
              </p:cNvSpPr>
              <p:nvPr/>
            </p:nvSpPr>
            <p:spPr bwMode="auto">
              <a:xfrm flipV="1">
                <a:off x="7228" y="5217"/>
                <a:ext cx="427" cy="0"/>
              </a:xfrm>
              <a:prstGeom prst="line">
                <a:avLst/>
              </a:prstGeom>
              <a:noFill/>
              <a:ln w="28575">
                <a:solidFill>
                  <a:srgbClr val="FF0000"/>
                </a:solidFill>
                <a:round/>
                <a:headEnd/>
                <a:tailEnd/>
              </a:ln>
            </p:spPr>
            <p:txBody>
              <a:bodyPr/>
              <a:lstStyle/>
              <a:p>
                <a:endParaRPr lang="en-US"/>
              </a:p>
            </p:txBody>
          </p:sp>
          <p:sp>
            <p:nvSpPr>
              <p:cNvPr id="107620" name="Line 100"/>
              <p:cNvSpPr>
                <a:spLocks noChangeShapeType="1"/>
              </p:cNvSpPr>
              <p:nvPr/>
            </p:nvSpPr>
            <p:spPr bwMode="auto">
              <a:xfrm flipH="1">
                <a:off x="7486" y="5831"/>
                <a:ext cx="558" cy="0"/>
              </a:xfrm>
              <a:prstGeom prst="line">
                <a:avLst/>
              </a:prstGeom>
              <a:noFill/>
              <a:ln w="38100">
                <a:solidFill>
                  <a:srgbClr val="000000"/>
                </a:solidFill>
                <a:round/>
                <a:headEnd/>
                <a:tailEnd/>
              </a:ln>
            </p:spPr>
            <p:txBody>
              <a:bodyPr/>
              <a:lstStyle/>
              <a:p>
                <a:endParaRPr lang="en-US"/>
              </a:p>
            </p:txBody>
          </p:sp>
          <p:sp>
            <p:nvSpPr>
              <p:cNvPr id="107621" name="Line 101"/>
              <p:cNvSpPr>
                <a:spLocks noChangeShapeType="1"/>
              </p:cNvSpPr>
              <p:nvPr/>
            </p:nvSpPr>
            <p:spPr bwMode="auto">
              <a:xfrm flipV="1">
                <a:off x="7486" y="5386"/>
                <a:ext cx="0" cy="445"/>
              </a:xfrm>
              <a:prstGeom prst="line">
                <a:avLst/>
              </a:prstGeom>
              <a:noFill/>
              <a:ln w="38100">
                <a:solidFill>
                  <a:srgbClr val="000000"/>
                </a:solidFill>
                <a:round/>
                <a:headEnd/>
                <a:tailEnd/>
              </a:ln>
            </p:spPr>
            <p:txBody>
              <a:bodyPr/>
              <a:lstStyle/>
              <a:p>
                <a:endParaRPr lang="en-US"/>
              </a:p>
            </p:txBody>
          </p:sp>
          <p:sp>
            <p:nvSpPr>
              <p:cNvPr id="107622" name="Line 102"/>
              <p:cNvSpPr>
                <a:spLocks noChangeShapeType="1"/>
              </p:cNvSpPr>
              <p:nvPr/>
            </p:nvSpPr>
            <p:spPr bwMode="auto">
              <a:xfrm flipH="1">
                <a:off x="7503" y="6492"/>
                <a:ext cx="541" cy="0"/>
              </a:xfrm>
              <a:prstGeom prst="line">
                <a:avLst/>
              </a:prstGeom>
              <a:noFill/>
              <a:ln w="38100">
                <a:solidFill>
                  <a:srgbClr val="000000"/>
                </a:solidFill>
                <a:round/>
                <a:headEnd/>
                <a:tailEnd/>
              </a:ln>
            </p:spPr>
            <p:txBody>
              <a:bodyPr/>
              <a:lstStyle/>
              <a:p>
                <a:endParaRPr lang="en-US"/>
              </a:p>
            </p:txBody>
          </p:sp>
          <p:sp>
            <p:nvSpPr>
              <p:cNvPr id="107623" name="Line 103"/>
              <p:cNvSpPr>
                <a:spLocks noChangeShapeType="1"/>
              </p:cNvSpPr>
              <p:nvPr/>
            </p:nvSpPr>
            <p:spPr bwMode="auto">
              <a:xfrm flipV="1">
                <a:off x="7507" y="6479"/>
                <a:ext cx="0" cy="446"/>
              </a:xfrm>
              <a:prstGeom prst="line">
                <a:avLst/>
              </a:prstGeom>
              <a:noFill/>
              <a:ln w="38100">
                <a:solidFill>
                  <a:srgbClr val="000000"/>
                </a:solidFill>
                <a:round/>
                <a:headEnd/>
                <a:tailEnd/>
              </a:ln>
            </p:spPr>
            <p:txBody>
              <a:bodyPr/>
              <a:lstStyle/>
              <a:p>
                <a:endParaRPr lang="en-US"/>
              </a:p>
            </p:txBody>
          </p:sp>
          <p:sp>
            <p:nvSpPr>
              <p:cNvPr id="107624" name="Line 104"/>
              <p:cNvSpPr>
                <a:spLocks noChangeShapeType="1"/>
              </p:cNvSpPr>
              <p:nvPr/>
            </p:nvSpPr>
            <p:spPr bwMode="auto">
              <a:xfrm>
                <a:off x="8345" y="7021"/>
                <a:ext cx="0" cy="625"/>
              </a:xfrm>
              <a:prstGeom prst="line">
                <a:avLst/>
              </a:prstGeom>
              <a:noFill/>
              <a:ln w="38100">
                <a:solidFill>
                  <a:srgbClr val="000000"/>
                </a:solidFill>
                <a:round/>
                <a:headEnd/>
                <a:tailEnd/>
              </a:ln>
            </p:spPr>
            <p:txBody>
              <a:bodyPr/>
              <a:lstStyle/>
              <a:p>
                <a:endParaRPr lang="en-US"/>
              </a:p>
            </p:txBody>
          </p:sp>
          <p:sp>
            <p:nvSpPr>
              <p:cNvPr id="107625" name="Line 105"/>
              <p:cNvSpPr>
                <a:spLocks noChangeShapeType="1"/>
              </p:cNvSpPr>
              <p:nvPr/>
            </p:nvSpPr>
            <p:spPr bwMode="auto">
              <a:xfrm flipH="1">
                <a:off x="7952" y="7646"/>
                <a:ext cx="393" cy="0"/>
              </a:xfrm>
              <a:prstGeom prst="line">
                <a:avLst/>
              </a:prstGeom>
              <a:noFill/>
              <a:ln w="38100">
                <a:solidFill>
                  <a:srgbClr val="000000"/>
                </a:solidFill>
                <a:round/>
                <a:headEnd/>
                <a:tailEnd/>
              </a:ln>
            </p:spPr>
            <p:txBody>
              <a:bodyPr/>
              <a:lstStyle/>
              <a:p>
                <a:endParaRPr lang="en-US"/>
              </a:p>
            </p:txBody>
          </p:sp>
          <p:sp>
            <p:nvSpPr>
              <p:cNvPr id="107626" name="Freeform 106"/>
              <p:cNvSpPr>
                <a:spLocks/>
              </p:cNvSpPr>
              <p:nvPr/>
            </p:nvSpPr>
            <p:spPr bwMode="auto">
              <a:xfrm>
                <a:off x="7705" y="4619"/>
                <a:ext cx="1453" cy="2787"/>
              </a:xfrm>
              <a:custGeom>
                <a:avLst/>
                <a:gdLst/>
                <a:ahLst/>
                <a:cxnLst>
                  <a:cxn ang="0">
                    <a:pos x="75" y="0"/>
                  </a:cxn>
                  <a:cxn ang="0">
                    <a:pos x="30" y="195"/>
                  </a:cxn>
                  <a:cxn ang="0">
                    <a:pos x="60" y="630"/>
                  </a:cxn>
                  <a:cxn ang="0">
                    <a:pos x="90" y="930"/>
                  </a:cxn>
                  <a:cxn ang="0">
                    <a:pos x="105" y="1650"/>
                  </a:cxn>
                  <a:cxn ang="0">
                    <a:pos x="60" y="1920"/>
                  </a:cxn>
                  <a:cxn ang="0">
                    <a:pos x="30" y="2010"/>
                  </a:cxn>
                  <a:cxn ang="0">
                    <a:pos x="75" y="2310"/>
                  </a:cxn>
                  <a:cxn ang="0">
                    <a:pos x="105" y="2970"/>
                  </a:cxn>
                  <a:cxn ang="0">
                    <a:pos x="90" y="3195"/>
                  </a:cxn>
                  <a:cxn ang="0">
                    <a:pos x="45" y="3330"/>
                  </a:cxn>
                  <a:cxn ang="0">
                    <a:pos x="30" y="3375"/>
                  </a:cxn>
                  <a:cxn ang="0">
                    <a:pos x="45" y="3645"/>
                  </a:cxn>
                  <a:cxn ang="0">
                    <a:pos x="90" y="3810"/>
                  </a:cxn>
                  <a:cxn ang="0">
                    <a:pos x="75" y="4305"/>
                  </a:cxn>
                  <a:cxn ang="0">
                    <a:pos x="0" y="4440"/>
                  </a:cxn>
                  <a:cxn ang="0">
                    <a:pos x="30" y="4590"/>
                  </a:cxn>
                  <a:cxn ang="0">
                    <a:pos x="75" y="4680"/>
                  </a:cxn>
                  <a:cxn ang="0">
                    <a:pos x="90" y="4950"/>
                  </a:cxn>
                  <a:cxn ang="0">
                    <a:pos x="195" y="4935"/>
                  </a:cxn>
                  <a:cxn ang="0">
                    <a:pos x="345" y="4890"/>
                  </a:cxn>
                  <a:cxn ang="0">
                    <a:pos x="405" y="4905"/>
                  </a:cxn>
                  <a:cxn ang="0">
                    <a:pos x="495" y="4935"/>
                  </a:cxn>
                  <a:cxn ang="0">
                    <a:pos x="840" y="4860"/>
                  </a:cxn>
                  <a:cxn ang="0">
                    <a:pos x="1185" y="4905"/>
                  </a:cxn>
                  <a:cxn ang="0">
                    <a:pos x="1500" y="4890"/>
                  </a:cxn>
                  <a:cxn ang="0">
                    <a:pos x="1710" y="4875"/>
                  </a:cxn>
                  <a:cxn ang="0">
                    <a:pos x="2220" y="4845"/>
                  </a:cxn>
                  <a:cxn ang="0">
                    <a:pos x="2520" y="4905"/>
                  </a:cxn>
                  <a:cxn ang="0">
                    <a:pos x="2865" y="4905"/>
                  </a:cxn>
                  <a:cxn ang="0">
                    <a:pos x="2910" y="4875"/>
                  </a:cxn>
                </a:cxnLst>
                <a:rect l="0" t="0" r="r" b="b"/>
                <a:pathLst>
                  <a:path w="2910" h="4982">
                    <a:moveTo>
                      <a:pt x="75" y="0"/>
                    </a:moveTo>
                    <a:cubicBezTo>
                      <a:pt x="64" y="68"/>
                      <a:pt x="52" y="130"/>
                      <a:pt x="30" y="195"/>
                    </a:cubicBezTo>
                    <a:cubicBezTo>
                      <a:pt x="61" y="883"/>
                      <a:pt x="25" y="313"/>
                      <a:pt x="60" y="630"/>
                    </a:cubicBezTo>
                    <a:cubicBezTo>
                      <a:pt x="71" y="730"/>
                      <a:pt x="90" y="930"/>
                      <a:pt x="90" y="930"/>
                    </a:cubicBezTo>
                    <a:cubicBezTo>
                      <a:pt x="80" y="1146"/>
                      <a:pt x="36" y="1443"/>
                      <a:pt x="105" y="1650"/>
                    </a:cubicBezTo>
                    <a:cubicBezTo>
                      <a:pt x="94" y="1740"/>
                      <a:pt x="86" y="1833"/>
                      <a:pt x="60" y="1920"/>
                    </a:cubicBezTo>
                    <a:cubicBezTo>
                      <a:pt x="51" y="1950"/>
                      <a:pt x="30" y="2010"/>
                      <a:pt x="30" y="2010"/>
                    </a:cubicBezTo>
                    <a:cubicBezTo>
                      <a:pt x="39" y="2119"/>
                      <a:pt x="41" y="2209"/>
                      <a:pt x="75" y="2310"/>
                    </a:cubicBezTo>
                    <a:cubicBezTo>
                      <a:pt x="93" y="2556"/>
                      <a:pt x="105" y="2693"/>
                      <a:pt x="105" y="2970"/>
                    </a:cubicBezTo>
                    <a:cubicBezTo>
                      <a:pt x="105" y="3045"/>
                      <a:pt x="101" y="3121"/>
                      <a:pt x="90" y="3195"/>
                    </a:cubicBezTo>
                    <a:cubicBezTo>
                      <a:pt x="90" y="3195"/>
                      <a:pt x="53" y="3307"/>
                      <a:pt x="45" y="3330"/>
                    </a:cubicBezTo>
                    <a:cubicBezTo>
                      <a:pt x="40" y="3345"/>
                      <a:pt x="30" y="3375"/>
                      <a:pt x="30" y="3375"/>
                    </a:cubicBezTo>
                    <a:cubicBezTo>
                      <a:pt x="35" y="3465"/>
                      <a:pt x="36" y="3555"/>
                      <a:pt x="45" y="3645"/>
                    </a:cubicBezTo>
                    <a:cubicBezTo>
                      <a:pt x="50" y="3702"/>
                      <a:pt x="90" y="3810"/>
                      <a:pt x="90" y="3810"/>
                    </a:cubicBezTo>
                    <a:cubicBezTo>
                      <a:pt x="85" y="3975"/>
                      <a:pt x="84" y="4140"/>
                      <a:pt x="75" y="4305"/>
                    </a:cubicBezTo>
                    <a:cubicBezTo>
                      <a:pt x="72" y="4356"/>
                      <a:pt x="0" y="4440"/>
                      <a:pt x="0" y="4440"/>
                    </a:cubicBezTo>
                    <a:cubicBezTo>
                      <a:pt x="6" y="4479"/>
                      <a:pt x="9" y="4548"/>
                      <a:pt x="30" y="4590"/>
                    </a:cubicBezTo>
                    <a:cubicBezTo>
                      <a:pt x="88" y="4706"/>
                      <a:pt x="37" y="4567"/>
                      <a:pt x="75" y="4680"/>
                    </a:cubicBezTo>
                    <a:cubicBezTo>
                      <a:pt x="80" y="4770"/>
                      <a:pt x="52" y="4868"/>
                      <a:pt x="90" y="4950"/>
                    </a:cubicBezTo>
                    <a:cubicBezTo>
                      <a:pt x="105" y="4982"/>
                      <a:pt x="160" y="4942"/>
                      <a:pt x="195" y="4935"/>
                    </a:cubicBezTo>
                    <a:cubicBezTo>
                      <a:pt x="245" y="4925"/>
                      <a:pt x="297" y="4906"/>
                      <a:pt x="345" y="4890"/>
                    </a:cubicBezTo>
                    <a:cubicBezTo>
                      <a:pt x="365" y="4895"/>
                      <a:pt x="385" y="4899"/>
                      <a:pt x="405" y="4905"/>
                    </a:cubicBezTo>
                    <a:cubicBezTo>
                      <a:pt x="435" y="4914"/>
                      <a:pt x="495" y="4935"/>
                      <a:pt x="495" y="4935"/>
                    </a:cubicBezTo>
                    <a:cubicBezTo>
                      <a:pt x="670" y="4925"/>
                      <a:pt x="737" y="4963"/>
                      <a:pt x="840" y="4860"/>
                    </a:cubicBezTo>
                    <a:cubicBezTo>
                      <a:pt x="968" y="4956"/>
                      <a:pt x="980" y="4918"/>
                      <a:pt x="1185" y="4905"/>
                    </a:cubicBezTo>
                    <a:cubicBezTo>
                      <a:pt x="1330" y="4833"/>
                      <a:pt x="1190" y="4890"/>
                      <a:pt x="1500" y="4890"/>
                    </a:cubicBezTo>
                    <a:cubicBezTo>
                      <a:pt x="1570" y="4890"/>
                      <a:pt x="1640" y="4880"/>
                      <a:pt x="1710" y="4875"/>
                    </a:cubicBezTo>
                    <a:cubicBezTo>
                      <a:pt x="1893" y="4887"/>
                      <a:pt x="2045" y="4889"/>
                      <a:pt x="2220" y="4845"/>
                    </a:cubicBezTo>
                    <a:cubicBezTo>
                      <a:pt x="2330" y="4872"/>
                      <a:pt x="2406" y="4892"/>
                      <a:pt x="2520" y="4905"/>
                    </a:cubicBezTo>
                    <a:cubicBezTo>
                      <a:pt x="2643" y="4887"/>
                      <a:pt x="2745" y="4865"/>
                      <a:pt x="2865" y="4905"/>
                    </a:cubicBezTo>
                    <a:cubicBezTo>
                      <a:pt x="2880" y="4895"/>
                      <a:pt x="2910" y="4875"/>
                      <a:pt x="2910" y="4875"/>
                    </a:cubicBezTo>
                  </a:path>
                </a:pathLst>
              </a:custGeom>
              <a:noFill/>
              <a:ln w="9525">
                <a:solidFill>
                  <a:srgbClr val="000000"/>
                </a:solidFill>
                <a:round/>
                <a:headEnd/>
                <a:tailEnd/>
              </a:ln>
            </p:spPr>
            <p:txBody>
              <a:bodyPr/>
              <a:lstStyle/>
              <a:p>
                <a:endParaRPr lang="en-US"/>
              </a:p>
            </p:txBody>
          </p:sp>
          <p:sp>
            <p:nvSpPr>
              <p:cNvPr id="107627" name="Line 107"/>
              <p:cNvSpPr>
                <a:spLocks noChangeShapeType="1"/>
              </p:cNvSpPr>
              <p:nvPr/>
            </p:nvSpPr>
            <p:spPr bwMode="auto">
              <a:xfrm>
                <a:off x="6701" y="6665"/>
                <a:ext cx="785" cy="86"/>
              </a:xfrm>
              <a:prstGeom prst="line">
                <a:avLst/>
              </a:prstGeom>
              <a:noFill/>
              <a:ln w="9525">
                <a:solidFill>
                  <a:srgbClr val="000000"/>
                </a:solidFill>
                <a:round/>
                <a:headEnd/>
                <a:tailEnd type="stealth" w="med" len="lg"/>
              </a:ln>
            </p:spPr>
            <p:txBody>
              <a:bodyPr/>
              <a:lstStyle/>
              <a:p>
                <a:endParaRPr lang="en-US"/>
              </a:p>
            </p:txBody>
          </p:sp>
          <p:sp>
            <p:nvSpPr>
              <p:cNvPr id="107628" name="Line 108"/>
              <p:cNvSpPr>
                <a:spLocks noChangeShapeType="1"/>
              </p:cNvSpPr>
              <p:nvPr/>
            </p:nvSpPr>
            <p:spPr bwMode="auto">
              <a:xfrm flipV="1">
                <a:off x="6716" y="5719"/>
                <a:ext cx="770" cy="946"/>
              </a:xfrm>
              <a:prstGeom prst="line">
                <a:avLst/>
              </a:prstGeom>
              <a:noFill/>
              <a:ln w="9525">
                <a:solidFill>
                  <a:srgbClr val="000000"/>
                </a:solidFill>
                <a:round/>
                <a:headEnd/>
                <a:tailEnd type="stealth" w="med" len="lg"/>
              </a:ln>
            </p:spPr>
            <p:txBody>
              <a:bodyPr/>
              <a:lstStyle/>
              <a:p>
                <a:endParaRPr lang="en-US"/>
              </a:p>
            </p:txBody>
          </p:sp>
          <p:grpSp>
            <p:nvGrpSpPr>
              <p:cNvPr id="5" name="Group 109"/>
              <p:cNvGrpSpPr>
                <a:grpSpLocks/>
              </p:cNvGrpSpPr>
              <p:nvPr/>
            </p:nvGrpSpPr>
            <p:grpSpPr bwMode="auto">
              <a:xfrm>
                <a:off x="7286" y="2967"/>
                <a:ext cx="2236" cy="301"/>
                <a:chOff x="7611" y="3053"/>
                <a:chExt cx="2236" cy="301"/>
              </a:xfrm>
            </p:grpSpPr>
            <p:sp>
              <p:nvSpPr>
                <p:cNvPr id="107630" name="Line 110"/>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7631" name="Line 111"/>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7632" name="Line 112"/>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7633" name="Line 113"/>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7634" name="Line 114"/>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6" name="Group 115"/>
              <p:cNvGrpSpPr>
                <a:grpSpLocks/>
              </p:cNvGrpSpPr>
              <p:nvPr/>
            </p:nvGrpSpPr>
            <p:grpSpPr bwMode="auto">
              <a:xfrm rot="5393958">
                <a:off x="10084" y="6563"/>
                <a:ext cx="2236" cy="301"/>
                <a:chOff x="7611" y="3053"/>
                <a:chExt cx="2236" cy="301"/>
              </a:xfrm>
            </p:grpSpPr>
            <p:sp>
              <p:nvSpPr>
                <p:cNvPr id="107636" name="Line 116"/>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7637" name="Line 117"/>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7638" name="Line 118"/>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7639" name="Line 119"/>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7640" name="Line 120"/>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sp>
            <p:nvSpPr>
              <p:cNvPr id="107641" name="Line 121"/>
              <p:cNvSpPr>
                <a:spLocks noChangeShapeType="1"/>
              </p:cNvSpPr>
              <p:nvPr/>
            </p:nvSpPr>
            <p:spPr bwMode="auto">
              <a:xfrm flipV="1">
                <a:off x="7231" y="7781"/>
                <a:ext cx="120" cy="154"/>
              </a:xfrm>
              <a:prstGeom prst="line">
                <a:avLst/>
              </a:prstGeom>
              <a:noFill/>
              <a:ln w="28575">
                <a:solidFill>
                  <a:srgbClr val="FF0000"/>
                </a:solidFill>
                <a:round/>
                <a:headEnd/>
                <a:tailEnd/>
              </a:ln>
            </p:spPr>
            <p:txBody>
              <a:bodyPr/>
              <a:lstStyle/>
              <a:p>
                <a:endParaRPr lang="en-US"/>
              </a:p>
            </p:txBody>
          </p:sp>
          <p:sp>
            <p:nvSpPr>
              <p:cNvPr id="107642" name="Line 122"/>
              <p:cNvSpPr>
                <a:spLocks noChangeShapeType="1"/>
              </p:cNvSpPr>
              <p:nvPr/>
            </p:nvSpPr>
            <p:spPr bwMode="auto">
              <a:xfrm flipV="1">
                <a:off x="7351" y="7877"/>
                <a:ext cx="120" cy="154"/>
              </a:xfrm>
              <a:prstGeom prst="line">
                <a:avLst/>
              </a:prstGeom>
              <a:noFill/>
              <a:ln w="28575">
                <a:solidFill>
                  <a:srgbClr val="FF0000"/>
                </a:solidFill>
                <a:round/>
                <a:headEnd/>
                <a:tailEnd/>
              </a:ln>
            </p:spPr>
            <p:txBody>
              <a:bodyPr/>
              <a:lstStyle/>
              <a:p>
                <a:endParaRPr lang="en-US"/>
              </a:p>
            </p:txBody>
          </p:sp>
          <p:sp>
            <p:nvSpPr>
              <p:cNvPr id="107643" name="Line 123"/>
              <p:cNvSpPr>
                <a:spLocks noChangeShapeType="1"/>
              </p:cNvSpPr>
              <p:nvPr/>
            </p:nvSpPr>
            <p:spPr bwMode="auto">
              <a:xfrm flipV="1">
                <a:off x="7231" y="5006"/>
                <a:ext cx="120" cy="154"/>
              </a:xfrm>
              <a:prstGeom prst="line">
                <a:avLst/>
              </a:prstGeom>
              <a:noFill/>
              <a:ln w="28575">
                <a:solidFill>
                  <a:srgbClr val="FF0000"/>
                </a:solidFill>
                <a:round/>
                <a:headEnd/>
                <a:tailEnd/>
              </a:ln>
            </p:spPr>
            <p:txBody>
              <a:bodyPr/>
              <a:lstStyle/>
              <a:p>
                <a:endParaRPr lang="en-US"/>
              </a:p>
            </p:txBody>
          </p:sp>
          <p:sp>
            <p:nvSpPr>
              <p:cNvPr id="107644" name="Line 124"/>
              <p:cNvSpPr>
                <a:spLocks noChangeShapeType="1"/>
              </p:cNvSpPr>
              <p:nvPr/>
            </p:nvSpPr>
            <p:spPr bwMode="auto">
              <a:xfrm flipV="1">
                <a:off x="7314" y="5049"/>
                <a:ext cx="120" cy="154"/>
              </a:xfrm>
              <a:prstGeom prst="line">
                <a:avLst/>
              </a:prstGeom>
              <a:noFill/>
              <a:ln w="28575">
                <a:solidFill>
                  <a:srgbClr val="FF0000"/>
                </a:solidFill>
                <a:round/>
                <a:headEnd/>
                <a:tailEnd/>
              </a:ln>
            </p:spPr>
            <p:txBody>
              <a:bodyPr/>
              <a:lstStyle/>
              <a:p>
                <a:endParaRPr lang="en-US"/>
              </a:p>
            </p:txBody>
          </p:sp>
          <p:sp>
            <p:nvSpPr>
              <p:cNvPr id="107645" name="Line 125"/>
              <p:cNvSpPr>
                <a:spLocks noChangeShapeType="1"/>
              </p:cNvSpPr>
              <p:nvPr/>
            </p:nvSpPr>
            <p:spPr bwMode="auto">
              <a:xfrm flipV="1">
                <a:off x="8557" y="7801"/>
                <a:ext cx="120" cy="154"/>
              </a:xfrm>
              <a:prstGeom prst="line">
                <a:avLst/>
              </a:prstGeom>
              <a:noFill/>
              <a:ln w="28575">
                <a:solidFill>
                  <a:srgbClr val="FF0000"/>
                </a:solidFill>
                <a:round/>
                <a:headEnd/>
                <a:tailEnd/>
              </a:ln>
            </p:spPr>
            <p:txBody>
              <a:bodyPr/>
              <a:lstStyle/>
              <a:p>
                <a:endParaRPr lang="en-US"/>
              </a:p>
            </p:txBody>
          </p:sp>
          <p:sp>
            <p:nvSpPr>
              <p:cNvPr id="107646" name="Line 126"/>
              <p:cNvSpPr>
                <a:spLocks noChangeShapeType="1"/>
              </p:cNvSpPr>
              <p:nvPr/>
            </p:nvSpPr>
            <p:spPr bwMode="auto">
              <a:xfrm flipV="1">
                <a:off x="8656" y="7877"/>
                <a:ext cx="120" cy="154"/>
              </a:xfrm>
              <a:prstGeom prst="line">
                <a:avLst/>
              </a:prstGeom>
              <a:noFill/>
              <a:ln w="28575">
                <a:solidFill>
                  <a:srgbClr val="FF0000"/>
                </a:solidFill>
                <a:round/>
                <a:headEnd/>
                <a:tailEnd/>
              </a:ln>
            </p:spPr>
            <p:txBody>
              <a:bodyPr/>
              <a:lstStyle/>
              <a:p>
                <a:endParaRPr lang="en-US"/>
              </a:p>
            </p:txBody>
          </p:sp>
          <p:sp>
            <p:nvSpPr>
              <p:cNvPr id="107647" name="Line 127"/>
              <p:cNvSpPr>
                <a:spLocks noChangeShapeType="1"/>
              </p:cNvSpPr>
              <p:nvPr/>
            </p:nvSpPr>
            <p:spPr bwMode="auto">
              <a:xfrm flipV="1">
                <a:off x="8824" y="7482"/>
                <a:ext cx="120" cy="154"/>
              </a:xfrm>
              <a:prstGeom prst="line">
                <a:avLst/>
              </a:prstGeom>
              <a:noFill/>
              <a:ln w="28575">
                <a:solidFill>
                  <a:srgbClr val="FF0000"/>
                </a:solidFill>
                <a:round/>
                <a:headEnd/>
                <a:tailEnd/>
              </a:ln>
            </p:spPr>
            <p:txBody>
              <a:bodyPr/>
              <a:lstStyle/>
              <a:p>
                <a:endParaRPr lang="en-US"/>
              </a:p>
            </p:txBody>
          </p:sp>
          <p:sp>
            <p:nvSpPr>
              <p:cNvPr id="107648" name="Line 128"/>
              <p:cNvSpPr>
                <a:spLocks noChangeShapeType="1"/>
              </p:cNvSpPr>
              <p:nvPr/>
            </p:nvSpPr>
            <p:spPr bwMode="auto">
              <a:xfrm flipV="1">
                <a:off x="8912" y="7574"/>
                <a:ext cx="120" cy="154"/>
              </a:xfrm>
              <a:prstGeom prst="line">
                <a:avLst/>
              </a:prstGeom>
              <a:noFill/>
              <a:ln w="28575">
                <a:solidFill>
                  <a:srgbClr val="FF0000"/>
                </a:solidFill>
                <a:round/>
                <a:headEnd/>
                <a:tailEnd/>
              </a:ln>
            </p:spPr>
            <p:txBody>
              <a:bodyPr/>
              <a:lstStyle/>
              <a:p>
                <a:endParaRPr lang="en-US"/>
              </a:p>
            </p:txBody>
          </p:sp>
          <p:sp>
            <p:nvSpPr>
              <p:cNvPr id="107649" name="Text Box 129"/>
              <p:cNvSpPr txBox="1">
                <a:spLocks noChangeArrowheads="1"/>
              </p:cNvSpPr>
              <p:nvPr/>
            </p:nvSpPr>
            <p:spPr bwMode="auto">
              <a:xfrm>
                <a:off x="3999" y="4042"/>
                <a:ext cx="2322" cy="560"/>
              </a:xfrm>
              <a:prstGeom prst="rect">
                <a:avLst/>
              </a:prstGeom>
              <a:solidFill>
                <a:srgbClr val="FFFFFF"/>
              </a:solidFill>
              <a:ln w="9525">
                <a:noFill/>
                <a:miter lim="800000"/>
                <a:headEnd/>
                <a:tailEnd/>
              </a:ln>
            </p:spPr>
            <p:txBody>
              <a:bodyPr/>
              <a:lstStyle/>
              <a:p>
                <a:r>
                  <a:rPr lang="en-US" sz="1200"/>
                  <a:t>New stirrups</a:t>
                </a:r>
                <a:endParaRPr lang="en-US" sz="1800">
                  <a:latin typeface="Arial" charset="0"/>
                </a:endParaRPr>
              </a:p>
            </p:txBody>
          </p:sp>
          <p:sp>
            <p:nvSpPr>
              <p:cNvPr id="107650" name="Text Box 130"/>
              <p:cNvSpPr txBox="1">
                <a:spLocks noChangeArrowheads="1"/>
              </p:cNvSpPr>
              <p:nvPr/>
            </p:nvSpPr>
            <p:spPr bwMode="auto">
              <a:xfrm>
                <a:off x="3785" y="4528"/>
                <a:ext cx="2849" cy="593"/>
              </a:xfrm>
              <a:prstGeom prst="rect">
                <a:avLst/>
              </a:prstGeom>
              <a:solidFill>
                <a:srgbClr val="FFFFFF"/>
              </a:solidFill>
              <a:ln w="9525">
                <a:noFill/>
                <a:miter lim="800000"/>
                <a:headEnd/>
                <a:tailEnd/>
              </a:ln>
            </p:spPr>
            <p:txBody>
              <a:bodyPr/>
              <a:lstStyle/>
              <a:p>
                <a:r>
                  <a:rPr lang="en-US" sz="1200" dirty="0"/>
                  <a:t>New reinforcement</a:t>
                </a:r>
              </a:p>
              <a:p>
                <a:endParaRPr lang="en-US" sz="1800" dirty="0">
                  <a:latin typeface="Arial" charset="0"/>
                </a:endParaRPr>
              </a:p>
            </p:txBody>
          </p:sp>
          <p:sp>
            <p:nvSpPr>
              <p:cNvPr id="107651" name="Text Box 131"/>
              <p:cNvSpPr txBox="1">
                <a:spLocks noChangeArrowheads="1"/>
              </p:cNvSpPr>
              <p:nvPr/>
            </p:nvSpPr>
            <p:spPr bwMode="auto">
              <a:xfrm>
                <a:off x="4036" y="5378"/>
                <a:ext cx="2849" cy="503"/>
              </a:xfrm>
              <a:prstGeom prst="rect">
                <a:avLst/>
              </a:prstGeom>
              <a:solidFill>
                <a:srgbClr val="FFFFFF"/>
              </a:solidFill>
              <a:ln w="9525">
                <a:noFill/>
                <a:miter lim="800000"/>
                <a:headEnd/>
                <a:tailEnd/>
              </a:ln>
            </p:spPr>
            <p:txBody>
              <a:bodyPr/>
              <a:lstStyle/>
              <a:p>
                <a:pPr algn="just"/>
                <a:r>
                  <a:rPr lang="en-US" sz="1200" dirty="0"/>
                  <a:t>Old reinforcement</a:t>
                </a:r>
                <a:endParaRPr lang="en-US" sz="1800" dirty="0">
                  <a:latin typeface="Arial" charset="0"/>
                </a:endParaRPr>
              </a:p>
            </p:txBody>
          </p:sp>
          <p:sp>
            <p:nvSpPr>
              <p:cNvPr id="107652" name="Text Box 132"/>
              <p:cNvSpPr txBox="1">
                <a:spLocks noChangeArrowheads="1"/>
              </p:cNvSpPr>
              <p:nvPr/>
            </p:nvSpPr>
            <p:spPr bwMode="auto">
              <a:xfrm>
                <a:off x="5117" y="6364"/>
                <a:ext cx="1978" cy="608"/>
              </a:xfrm>
              <a:prstGeom prst="rect">
                <a:avLst/>
              </a:prstGeom>
              <a:solidFill>
                <a:srgbClr val="FFFFFF"/>
              </a:solidFill>
              <a:ln w="9525">
                <a:noFill/>
                <a:miter lim="800000"/>
                <a:headEnd/>
                <a:tailEnd/>
              </a:ln>
            </p:spPr>
            <p:txBody>
              <a:bodyPr/>
              <a:lstStyle/>
              <a:p>
                <a:r>
                  <a:rPr lang="en-US" sz="1200"/>
                  <a:t>Anchor bars</a:t>
                </a:r>
                <a:endParaRPr lang="en-US" sz="1800">
                  <a:latin typeface="Arial" charset="0"/>
                </a:endParaRPr>
              </a:p>
            </p:txBody>
          </p:sp>
          <p:sp>
            <p:nvSpPr>
              <p:cNvPr id="107653" name="Line 133"/>
              <p:cNvSpPr>
                <a:spLocks noChangeShapeType="1"/>
              </p:cNvSpPr>
              <p:nvPr/>
            </p:nvSpPr>
            <p:spPr bwMode="auto">
              <a:xfrm>
                <a:off x="5891" y="4300"/>
                <a:ext cx="1543" cy="436"/>
              </a:xfrm>
              <a:prstGeom prst="line">
                <a:avLst/>
              </a:prstGeom>
              <a:noFill/>
              <a:ln w="9525">
                <a:solidFill>
                  <a:srgbClr val="000000"/>
                </a:solidFill>
                <a:round/>
                <a:headEnd/>
                <a:tailEnd type="triangle" w="med" len="med"/>
              </a:ln>
            </p:spPr>
            <p:txBody>
              <a:bodyPr/>
              <a:lstStyle/>
              <a:p>
                <a:endParaRPr lang="en-US"/>
              </a:p>
            </p:txBody>
          </p:sp>
        </p:grpSp>
        <p:grpSp>
          <p:nvGrpSpPr>
            <p:cNvPr id="7" name="Group 134"/>
            <p:cNvGrpSpPr>
              <a:grpSpLocks/>
            </p:cNvGrpSpPr>
            <p:nvPr/>
          </p:nvGrpSpPr>
          <p:grpSpPr bwMode="auto">
            <a:xfrm>
              <a:off x="1884" y="6717"/>
              <a:ext cx="9321" cy="4156"/>
              <a:chOff x="1870" y="7461"/>
              <a:chExt cx="9321" cy="4156"/>
            </a:xfrm>
          </p:grpSpPr>
          <p:sp>
            <p:nvSpPr>
              <p:cNvPr id="107655" name="Line 135"/>
              <p:cNvSpPr>
                <a:spLocks noChangeShapeType="1"/>
              </p:cNvSpPr>
              <p:nvPr/>
            </p:nvSpPr>
            <p:spPr bwMode="auto">
              <a:xfrm>
                <a:off x="3619" y="8847"/>
                <a:ext cx="1071" cy="0"/>
              </a:xfrm>
              <a:prstGeom prst="line">
                <a:avLst/>
              </a:prstGeom>
              <a:noFill/>
              <a:ln w="9525">
                <a:solidFill>
                  <a:srgbClr val="000000"/>
                </a:solidFill>
                <a:round/>
                <a:headEnd/>
                <a:tailEnd type="none" w="sm" len="lg"/>
              </a:ln>
            </p:spPr>
            <p:txBody>
              <a:bodyPr/>
              <a:lstStyle/>
              <a:p>
                <a:endParaRPr lang="en-US"/>
              </a:p>
            </p:txBody>
          </p:sp>
          <p:sp>
            <p:nvSpPr>
              <p:cNvPr id="107656" name="Line 136"/>
              <p:cNvSpPr>
                <a:spLocks noChangeShapeType="1"/>
              </p:cNvSpPr>
              <p:nvPr/>
            </p:nvSpPr>
            <p:spPr bwMode="auto">
              <a:xfrm>
                <a:off x="3619" y="8847"/>
                <a:ext cx="0" cy="2236"/>
              </a:xfrm>
              <a:prstGeom prst="line">
                <a:avLst/>
              </a:prstGeom>
              <a:noFill/>
              <a:ln w="9525">
                <a:solidFill>
                  <a:srgbClr val="000000"/>
                </a:solidFill>
                <a:round/>
                <a:headEnd/>
                <a:tailEnd type="none" w="sm" len="lg"/>
              </a:ln>
            </p:spPr>
            <p:txBody>
              <a:bodyPr/>
              <a:lstStyle/>
              <a:p>
                <a:endParaRPr lang="en-US"/>
              </a:p>
            </p:txBody>
          </p:sp>
          <p:sp>
            <p:nvSpPr>
              <p:cNvPr id="107657" name="Line 137"/>
              <p:cNvSpPr>
                <a:spLocks noChangeShapeType="1"/>
              </p:cNvSpPr>
              <p:nvPr/>
            </p:nvSpPr>
            <p:spPr bwMode="auto">
              <a:xfrm>
                <a:off x="3619" y="11083"/>
                <a:ext cx="1071" cy="0"/>
              </a:xfrm>
              <a:prstGeom prst="line">
                <a:avLst/>
              </a:prstGeom>
              <a:noFill/>
              <a:ln w="9525">
                <a:solidFill>
                  <a:srgbClr val="000000"/>
                </a:solidFill>
                <a:round/>
                <a:headEnd/>
                <a:tailEnd type="none" w="sm" len="lg"/>
              </a:ln>
            </p:spPr>
            <p:txBody>
              <a:bodyPr/>
              <a:lstStyle/>
              <a:p>
                <a:endParaRPr lang="en-US"/>
              </a:p>
            </p:txBody>
          </p:sp>
          <p:sp>
            <p:nvSpPr>
              <p:cNvPr id="107658" name="Line 138"/>
              <p:cNvSpPr>
                <a:spLocks noChangeShapeType="1"/>
              </p:cNvSpPr>
              <p:nvPr/>
            </p:nvSpPr>
            <p:spPr bwMode="auto">
              <a:xfrm>
                <a:off x="4690" y="8847"/>
                <a:ext cx="0" cy="2236"/>
              </a:xfrm>
              <a:prstGeom prst="line">
                <a:avLst/>
              </a:prstGeom>
              <a:noFill/>
              <a:ln w="9525">
                <a:solidFill>
                  <a:srgbClr val="000000"/>
                </a:solidFill>
                <a:round/>
                <a:headEnd/>
                <a:tailEnd type="none" w="sm" len="lg"/>
              </a:ln>
            </p:spPr>
            <p:txBody>
              <a:bodyPr/>
              <a:lstStyle/>
              <a:p>
                <a:endParaRPr lang="en-US"/>
              </a:p>
            </p:txBody>
          </p:sp>
          <p:sp>
            <p:nvSpPr>
              <p:cNvPr id="107659" name="Line 139"/>
              <p:cNvSpPr>
                <a:spLocks noChangeShapeType="1"/>
              </p:cNvSpPr>
              <p:nvPr/>
            </p:nvSpPr>
            <p:spPr bwMode="auto">
              <a:xfrm>
                <a:off x="3715" y="8979"/>
                <a:ext cx="0" cy="1972"/>
              </a:xfrm>
              <a:prstGeom prst="line">
                <a:avLst/>
              </a:prstGeom>
              <a:noFill/>
              <a:ln w="19050">
                <a:solidFill>
                  <a:srgbClr val="0000FF"/>
                </a:solidFill>
                <a:round/>
                <a:headEnd/>
                <a:tailEnd type="none" w="sm" len="lg"/>
              </a:ln>
            </p:spPr>
            <p:txBody>
              <a:bodyPr/>
              <a:lstStyle/>
              <a:p>
                <a:endParaRPr lang="en-US"/>
              </a:p>
            </p:txBody>
          </p:sp>
          <p:sp>
            <p:nvSpPr>
              <p:cNvPr id="107660" name="Line 140"/>
              <p:cNvSpPr>
                <a:spLocks noChangeShapeType="1"/>
              </p:cNvSpPr>
              <p:nvPr/>
            </p:nvSpPr>
            <p:spPr bwMode="auto">
              <a:xfrm>
                <a:off x="4596" y="8979"/>
                <a:ext cx="0" cy="1972"/>
              </a:xfrm>
              <a:prstGeom prst="line">
                <a:avLst/>
              </a:prstGeom>
              <a:noFill/>
              <a:ln w="19050">
                <a:solidFill>
                  <a:srgbClr val="0000FF"/>
                </a:solidFill>
                <a:round/>
                <a:headEnd/>
                <a:tailEnd type="none" w="sm" len="lg"/>
              </a:ln>
            </p:spPr>
            <p:txBody>
              <a:bodyPr/>
              <a:lstStyle/>
              <a:p>
                <a:endParaRPr lang="en-US"/>
              </a:p>
            </p:txBody>
          </p:sp>
          <p:sp>
            <p:nvSpPr>
              <p:cNvPr id="107661" name="Line 141"/>
              <p:cNvSpPr>
                <a:spLocks noChangeShapeType="1"/>
              </p:cNvSpPr>
              <p:nvPr/>
            </p:nvSpPr>
            <p:spPr bwMode="auto">
              <a:xfrm flipH="1">
                <a:off x="3715" y="8979"/>
                <a:ext cx="881" cy="0"/>
              </a:xfrm>
              <a:prstGeom prst="line">
                <a:avLst/>
              </a:prstGeom>
              <a:noFill/>
              <a:ln w="19050">
                <a:solidFill>
                  <a:srgbClr val="0000FF"/>
                </a:solidFill>
                <a:round/>
                <a:headEnd/>
                <a:tailEnd type="none" w="sm" len="lg"/>
              </a:ln>
            </p:spPr>
            <p:txBody>
              <a:bodyPr/>
              <a:lstStyle/>
              <a:p>
                <a:endParaRPr lang="en-US"/>
              </a:p>
            </p:txBody>
          </p:sp>
          <p:sp>
            <p:nvSpPr>
              <p:cNvPr id="107662" name="Line 142"/>
              <p:cNvSpPr>
                <a:spLocks noChangeShapeType="1"/>
              </p:cNvSpPr>
              <p:nvPr/>
            </p:nvSpPr>
            <p:spPr bwMode="auto">
              <a:xfrm>
                <a:off x="3715" y="10951"/>
                <a:ext cx="881" cy="0"/>
              </a:xfrm>
              <a:prstGeom prst="line">
                <a:avLst/>
              </a:prstGeom>
              <a:noFill/>
              <a:ln w="19050">
                <a:solidFill>
                  <a:srgbClr val="0000FF"/>
                </a:solidFill>
                <a:round/>
                <a:headEnd/>
                <a:tailEnd type="none" w="sm" len="lg"/>
              </a:ln>
            </p:spPr>
            <p:txBody>
              <a:bodyPr/>
              <a:lstStyle/>
              <a:p>
                <a:endParaRPr lang="en-US"/>
              </a:p>
            </p:txBody>
          </p:sp>
          <p:sp>
            <p:nvSpPr>
              <p:cNvPr id="107663" name="Oval 143"/>
              <p:cNvSpPr>
                <a:spLocks noChangeArrowheads="1"/>
              </p:cNvSpPr>
              <p:nvPr/>
            </p:nvSpPr>
            <p:spPr bwMode="auto">
              <a:xfrm>
                <a:off x="3715" y="8979"/>
                <a:ext cx="47" cy="65"/>
              </a:xfrm>
              <a:prstGeom prst="ellipse">
                <a:avLst/>
              </a:prstGeom>
              <a:solidFill>
                <a:srgbClr val="FF0000"/>
              </a:solidFill>
              <a:ln w="9525">
                <a:solidFill>
                  <a:srgbClr val="000000"/>
                </a:solidFill>
                <a:round/>
                <a:headEnd/>
                <a:tailEnd/>
              </a:ln>
            </p:spPr>
            <p:txBody>
              <a:bodyPr/>
              <a:lstStyle/>
              <a:p>
                <a:endParaRPr lang="en-US"/>
              </a:p>
            </p:txBody>
          </p:sp>
          <p:sp>
            <p:nvSpPr>
              <p:cNvPr id="107664" name="Oval 144"/>
              <p:cNvSpPr>
                <a:spLocks noChangeArrowheads="1"/>
              </p:cNvSpPr>
              <p:nvPr/>
            </p:nvSpPr>
            <p:spPr bwMode="auto">
              <a:xfrm>
                <a:off x="3715" y="10228"/>
                <a:ext cx="47" cy="66"/>
              </a:xfrm>
              <a:prstGeom prst="ellipse">
                <a:avLst/>
              </a:prstGeom>
              <a:solidFill>
                <a:srgbClr val="FF0000"/>
              </a:solidFill>
              <a:ln w="9525">
                <a:solidFill>
                  <a:srgbClr val="000000"/>
                </a:solidFill>
                <a:round/>
                <a:headEnd/>
                <a:tailEnd/>
              </a:ln>
            </p:spPr>
            <p:txBody>
              <a:bodyPr/>
              <a:lstStyle/>
              <a:p>
                <a:endParaRPr lang="en-US"/>
              </a:p>
            </p:txBody>
          </p:sp>
          <p:sp>
            <p:nvSpPr>
              <p:cNvPr id="107665" name="Oval 145"/>
              <p:cNvSpPr>
                <a:spLocks noChangeArrowheads="1"/>
              </p:cNvSpPr>
              <p:nvPr/>
            </p:nvSpPr>
            <p:spPr bwMode="auto">
              <a:xfrm>
                <a:off x="4548" y="10228"/>
                <a:ext cx="48" cy="66"/>
              </a:xfrm>
              <a:prstGeom prst="ellipse">
                <a:avLst/>
              </a:prstGeom>
              <a:solidFill>
                <a:srgbClr val="FF0000"/>
              </a:solidFill>
              <a:ln w="9525">
                <a:solidFill>
                  <a:srgbClr val="000000"/>
                </a:solidFill>
                <a:round/>
                <a:headEnd/>
                <a:tailEnd/>
              </a:ln>
            </p:spPr>
            <p:txBody>
              <a:bodyPr/>
              <a:lstStyle/>
              <a:p>
                <a:endParaRPr lang="en-US"/>
              </a:p>
            </p:txBody>
          </p:sp>
          <p:sp>
            <p:nvSpPr>
              <p:cNvPr id="107666" name="Oval 146"/>
              <p:cNvSpPr>
                <a:spLocks noChangeArrowheads="1"/>
              </p:cNvSpPr>
              <p:nvPr/>
            </p:nvSpPr>
            <p:spPr bwMode="auto">
              <a:xfrm>
                <a:off x="3715" y="9537"/>
                <a:ext cx="47" cy="66"/>
              </a:xfrm>
              <a:prstGeom prst="ellipse">
                <a:avLst/>
              </a:prstGeom>
              <a:solidFill>
                <a:srgbClr val="FF0000"/>
              </a:solidFill>
              <a:ln w="9525">
                <a:solidFill>
                  <a:srgbClr val="000000"/>
                </a:solidFill>
                <a:round/>
                <a:headEnd/>
                <a:tailEnd/>
              </a:ln>
            </p:spPr>
            <p:txBody>
              <a:bodyPr/>
              <a:lstStyle/>
              <a:p>
                <a:endParaRPr lang="en-US"/>
              </a:p>
            </p:txBody>
          </p:sp>
          <p:sp>
            <p:nvSpPr>
              <p:cNvPr id="107667" name="Oval 147"/>
              <p:cNvSpPr>
                <a:spLocks noChangeArrowheads="1"/>
              </p:cNvSpPr>
              <p:nvPr/>
            </p:nvSpPr>
            <p:spPr bwMode="auto">
              <a:xfrm>
                <a:off x="4548" y="9537"/>
                <a:ext cx="48" cy="66"/>
              </a:xfrm>
              <a:prstGeom prst="ellipse">
                <a:avLst/>
              </a:prstGeom>
              <a:solidFill>
                <a:srgbClr val="FF0000"/>
              </a:solidFill>
              <a:ln w="9525">
                <a:solidFill>
                  <a:srgbClr val="000000"/>
                </a:solidFill>
                <a:round/>
                <a:headEnd/>
                <a:tailEnd/>
              </a:ln>
            </p:spPr>
            <p:txBody>
              <a:bodyPr/>
              <a:lstStyle/>
              <a:p>
                <a:endParaRPr lang="en-US"/>
              </a:p>
            </p:txBody>
          </p:sp>
          <p:sp>
            <p:nvSpPr>
              <p:cNvPr id="107668" name="Oval 148"/>
              <p:cNvSpPr>
                <a:spLocks noChangeArrowheads="1"/>
              </p:cNvSpPr>
              <p:nvPr/>
            </p:nvSpPr>
            <p:spPr bwMode="auto">
              <a:xfrm>
                <a:off x="3715" y="10886"/>
                <a:ext cx="47" cy="65"/>
              </a:xfrm>
              <a:prstGeom prst="ellipse">
                <a:avLst/>
              </a:prstGeom>
              <a:solidFill>
                <a:srgbClr val="FF0000"/>
              </a:solidFill>
              <a:ln w="9525">
                <a:solidFill>
                  <a:srgbClr val="000000"/>
                </a:solidFill>
                <a:round/>
                <a:headEnd/>
                <a:tailEnd/>
              </a:ln>
            </p:spPr>
            <p:txBody>
              <a:bodyPr/>
              <a:lstStyle/>
              <a:p>
                <a:endParaRPr lang="en-US"/>
              </a:p>
            </p:txBody>
          </p:sp>
          <p:sp>
            <p:nvSpPr>
              <p:cNvPr id="107669" name="Oval 149"/>
              <p:cNvSpPr>
                <a:spLocks noChangeArrowheads="1"/>
              </p:cNvSpPr>
              <p:nvPr/>
            </p:nvSpPr>
            <p:spPr bwMode="auto">
              <a:xfrm>
                <a:off x="4548" y="10886"/>
                <a:ext cx="48" cy="65"/>
              </a:xfrm>
              <a:prstGeom prst="ellipse">
                <a:avLst/>
              </a:prstGeom>
              <a:solidFill>
                <a:srgbClr val="FF0000"/>
              </a:solidFill>
              <a:ln w="9525">
                <a:solidFill>
                  <a:srgbClr val="000000"/>
                </a:solidFill>
                <a:round/>
                <a:headEnd/>
                <a:tailEnd/>
              </a:ln>
            </p:spPr>
            <p:txBody>
              <a:bodyPr/>
              <a:lstStyle/>
              <a:p>
                <a:endParaRPr lang="en-US"/>
              </a:p>
            </p:txBody>
          </p:sp>
          <p:sp>
            <p:nvSpPr>
              <p:cNvPr id="107670" name="Oval 150"/>
              <p:cNvSpPr>
                <a:spLocks noChangeArrowheads="1"/>
              </p:cNvSpPr>
              <p:nvPr/>
            </p:nvSpPr>
            <p:spPr bwMode="auto">
              <a:xfrm>
                <a:off x="4548" y="8979"/>
                <a:ext cx="48" cy="65"/>
              </a:xfrm>
              <a:prstGeom prst="ellipse">
                <a:avLst/>
              </a:prstGeom>
              <a:solidFill>
                <a:srgbClr val="FF0000"/>
              </a:solidFill>
              <a:ln w="9525">
                <a:solidFill>
                  <a:srgbClr val="000000"/>
                </a:solidFill>
                <a:round/>
                <a:headEnd/>
                <a:tailEnd/>
              </a:ln>
            </p:spPr>
            <p:txBody>
              <a:bodyPr/>
              <a:lstStyle/>
              <a:p>
                <a:endParaRPr lang="en-US"/>
              </a:p>
            </p:txBody>
          </p:sp>
          <p:sp>
            <p:nvSpPr>
              <p:cNvPr id="107671" name="Line 151"/>
              <p:cNvSpPr>
                <a:spLocks noChangeShapeType="1"/>
              </p:cNvSpPr>
              <p:nvPr/>
            </p:nvSpPr>
            <p:spPr bwMode="auto">
              <a:xfrm flipV="1">
                <a:off x="3619" y="7564"/>
                <a:ext cx="0" cy="1283"/>
              </a:xfrm>
              <a:prstGeom prst="line">
                <a:avLst/>
              </a:prstGeom>
              <a:noFill/>
              <a:ln w="9525">
                <a:solidFill>
                  <a:srgbClr val="000000"/>
                </a:solidFill>
                <a:round/>
                <a:headEnd/>
                <a:tailEnd type="none" w="sm" len="lg"/>
              </a:ln>
            </p:spPr>
            <p:txBody>
              <a:bodyPr/>
              <a:lstStyle/>
              <a:p>
                <a:endParaRPr lang="en-US"/>
              </a:p>
            </p:txBody>
          </p:sp>
          <p:sp>
            <p:nvSpPr>
              <p:cNvPr id="107672" name="Line 152"/>
              <p:cNvSpPr>
                <a:spLocks noChangeShapeType="1"/>
              </p:cNvSpPr>
              <p:nvPr/>
            </p:nvSpPr>
            <p:spPr bwMode="auto">
              <a:xfrm flipV="1">
                <a:off x="4690" y="7564"/>
                <a:ext cx="0" cy="1283"/>
              </a:xfrm>
              <a:prstGeom prst="line">
                <a:avLst/>
              </a:prstGeom>
              <a:noFill/>
              <a:ln w="9525">
                <a:solidFill>
                  <a:srgbClr val="000000"/>
                </a:solidFill>
                <a:round/>
                <a:headEnd/>
                <a:tailEnd type="none" w="sm" len="lg"/>
              </a:ln>
            </p:spPr>
            <p:txBody>
              <a:bodyPr/>
              <a:lstStyle/>
              <a:p>
                <a:endParaRPr lang="en-US"/>
              </a:p>
            </p:txBody>
          </p:sp>
          <p:sp>
            <p:nvSpPr>
              <p:cNvPr id="107673" name="Line 153"/>
              <p:cNvSpPr>
                <a:spLocks noChangeShapeType="1"/>
              </p:cNvSpPr>
              <p:nvPr/>
            </p:nvSpPr>
            <p:spPr bwMode="auto">
              <a:xfrm>
                <a:off x="4690" y="11083"/>
                <a:ext cx="1621" cy="0"/>
              </a:xfrm>
              <a:prstGeom prst="line">
                <a:avLst/>
              </a:prstGeom>
              <a:noFill/>
              <a:ln w="9525">
                <a:solidFill>
                  <a:srgbClr val="000000"/>
                </a:solidFill>
                <a:round/>
                <a:headEnd/>
                <a:tailEnd type="none" w="sm" len="lg"/>
              </a:ln>
            </p:spPr>
            <p:txBody>
              <a:bodyPr/>
              <a:lstStyle/>
              <a:p>
                <a:endParaRPr lang="en-US"/>
              </a:p>
            </p:txBody>
          </p:sp>
          <p:sp>
            <p:nvSpPr>
              <p:cNvPr id="107674" name="Line 154"/>
              <p:cNvSpPr>
                <a:spLocks noChangeShapeType="1"/>
              </p:cNvSpPr>
              <p:nvPr/>
            </p:nvSpPr>
            <p:spPr bwMode="auto">
              <a:xfrm>
                <a:off x="4690" y="9963"/>
                <a:ext cx="1621" cy="0"/>
              </a:xfrm>
              <a:prstGeom prst="line">
                <a:avLst/>
              </a:prstGeom>
              <a:noFill/>
              <a:ln w="9525">
                <a:solidFill>
                  <a:srgbClr val="000000"/>
                </a:solidFill>
                <a:round/>
                <a:headEnd/>
                <a:tailEnd type="none" w="sm" len="lg"/>
              </a:ln>
            </p:spPr>
            <p:txBody>
              <a:bodyPr/>
              <a:lstStyle/>
              <a:p>
                <a:endParaRPr lang="en-US"/>
              </a:p>
            </p:txBody>
          </p:sp>
          <p:sp>
            <p:nvSpPr>
              <p:cNvPr id="107675" name="Line 155"/>
              <p:cNvSpPr>
                <a:spLocks noChangeShapeType="1"/>
              </p:cNvSpPr>
              <p:nvPr/>
            </p:nvSpPr>
            <p:spPr bwMode="auto">
              <a:xfrm>
                <a:off x="3715" y="10075"/>
                <a:ext cx="2596" cy="0"/>
              </a:xfrm>
              <a:prstGeom prst="line">
                <a:avLst/>
              </a:prstGeom>
              <a:noFill/>
              <a:ln w="38100">
                <a:solidFill>
                  <a:srgbClr val="000000"/>
                </a:solidFill>
                <a:round/>
                <a:headEnd/>
                <a:tailEnd type="none" w="sm" len="lg"/>
              </a:ln>
            </p:spPr>
            <p:txBody>
              <a:bodyPr/>
              <a:lstStyle/>
              <a:p>
                <a:endParaRPr lang="en-US"/>
              </a:p>
            </p:txBody>
          </p:sp>
          <p:sp>
            <p:nvSpPr>
              <p:cNvPr id="107676" name="Line 156"/>
              <p:cNvSpPr>
                <a:spLocks noChangeShapeType="1"/>
              </p:cNvSpPr>
              <p:nvPr/>
            </p:nvSpPr>
            <p:spPr bwMode="auto">
              <a:xfrm>
                <a:off x="3702" y="10886"/>
                <a:ext cx="894" cy="0"/>
              </a:xfrm>
              <a:prstGeom prst="line">
                <a:avLst/>
              </a:prstGeom>
              <a:noFill/>
              <a:ln w="38100">
                <a:solidFill>
                  <a:srgbClr val="000000"/>
                </a:solidFill>
                <a:round/>
                <a:headEnd/>
                <a:tailEnd type="none" w="sm" len="lg"/>
              </a:ln>
            </p:spPr>
            <p:txBody>
              <a:bodyPr/>
              <a:lstStyle/>
              <a:p>
                <a:endParaRPr lang="en-US"/>
              </a:p>
            </p:txBody>
          </p:sp>
          <p:sp>
            <p:nvSpPr>
              <p:cNvPr id="107677" name="Line 157"/>
              <p:cNvSpPr>
                <a:spLocks noChangeShapeType="1"/>
              </p:cNvSpPr>
              <p:nvPr/>
            </p:nvSpPr>
            <p:spPr bwMode="auto">
              <a:xfrm>
                <a:off x="4813" y="10984"/>
                <a:ext cx="1498" cy="0"/>
              </a:xfrm>
              <a:prstGeom prst="line">
                <a:avLst/>
              </a:prstGeom>
              <a:noFill/>
              <a:ln w="38100">
                <a:solidFill>
                  <a:srgbClr val="000000"/>
                </a:solidFill>
                <a:round/>
                <a:headEnd/>
                <a:tailEnd type="none" w="sm" len="lg"/>
              </a:ln>
            </p:spPr>
            <p:txBody>
              <a:bodyPr/>
              <a:lstStyle/>
              <a:p>
                <a:endParaRPr lang="en-US"/>
              </a:p>
            </p:txBody>
          </p:sp>
          <p:sp>
            <p:nvSpPr>
              <p:cNvPr id="107678" name="Line 158"/>
              <p:cNvSpPr>
                <a:spLocks noChangeShapeType="1"/>
              </p:cNvSpPr>
              <p:nvPr/>
            </p:nvSpPr>
            <p:spPr bwMode="auto">
              <a:xfrm>
                <a:off x="4596" y="10886"/>
                <a:ext cx="217" cy="98"/>
              </a:xfrm>
              <a:prstGeom prst="line">
                <a:avLst/>
              </a:prstGeom>
              <a:noFill/>
              <a:ln w="38100">
                <a:solidFill>
                  <a:srgbClr val="000000"/>
                </a:solidFill>
                <a:round/>
                <a:headEnd/>
                <a:tailEnd type="none" w="sm" len="lg"/>
              </a:ln>
            </p:spPr>
            <p:txBody>
              <a:bodyPr/>
              <a:lstStyle/>
              <a:p>
                <a:endParaRPr lang="en-US"/>
              </a:p>
            </p:txBody>
          </p:sp>
          <p:sp>
            <p:nvSpPr>
              <p:cNvPr id="107679" name="Line 159"/>
              <p:cNvSpPr>
                <a:spLocks noChangeShapeType="1"/>
              </p:cNvSpPr>
              <p:nvPr/>
            </p:nvSpPr>
            <p:spPr bwMode="auto">
              <a:xfrm flipV="1">
                <a:off x="4523" y="8979"/>
                <a:ext cx="0" cy="1972"/>
              </a:xfrm>
              <a:prstGeom prst="line">
                <a:avLst/>
              </a:prstGeom>
              <a:noFill/>
              <a:ln w="38100">
                <a:solidFill>
                  <a:srgbClr val="000000"/>
                </a:solidFill>
                <a:round/>
                <a:headEnd/>
                <a:tailEnd type="none" w="sm" len="lg"/>
              </a:ln>
            </p:spPr>
            <p:txBody>
              <a:bodyPr/>
              <a:lstStyle/>
              <a:p>
                <a:endParaRPr lang="en-US"/>
              </a:p>
            </p:txBody>
          </p:sp>
          <p:sp>
            <p:nvSpPr>
              <p:cNvPr id="107680" name="Line 160"/>
              <p:cNvSpPr>
                <a:spLocks noChangeShapeType="1"/>
              </p:cNvSpPr>
              <p:nvPr/>
            </p:nvSpPr>
            <p:spPr bwMode="auto">
              <a:xfrm flipV="1">
                <a:off x="3796" y="8979"/>
                <a:ext cx="0" cy="1972"/>
              </a:xfrm>
              <a:prstGeom prst="line">
                <a:avLst/>
              </a:prstGeom>
              <a:noFill/>
              <a:ln w="38100">
                <a:solidFill>
                  <a:srgbClr val="000000"/>
                </a:solidFill>
                <a:round/>
                <a:headEnd/>
                <a:tailEnd type="none" w="sm" len="lg"/>
              </a:ln>
            </p:spPr>
            <p:txBody>
              <a:bodyPr/>
              <a:lstStyle/>
              <a:p>
                <a:endParaRPr lang="en-US"/>
              </a:p>
            </p:txBody>
          </p:sp>
          <p:sp>
            <p:nvSpPr>
              <p:cNvPr id="107681" name="Line 161"/>
              <p:cNvSpPr>
                <a:spLocks noChangeShapeType="1"/>
              </p:cNvSpPr>
              <p:nvPr/>
            </p:nvSpPr>
            <p:spPr bwMode="auto">
              <a:xfrm flipV="1">
                <a:off x="3702" y="7564"/>
                <a:ext cx="0" cy="1121"/>
              </a:xfrm>
              <a:prstGeom prst="line">
                <a:avLst/>
              </a:prstGeom>
              <a:noFill/>
              <a:ln w="38100">
                <a:solidFill>
                  <a:srgbClr val="000000"/>
                </a:solidFill>
                <a:round/>
                <a:headEnd/>
                <a:tailEnd type="none" w="sm" len="lg"/>
              </a:ln>
            </p:spPr>
            <p:txBody>
              <a:bodyPr/>
              <a:lstStyle/>
              <a:p>
                <a:endParaRPr lang="en-US"/>
              </a:p>
            </p:txBody>
          </p:sp>
          <p:sp>
            <p:nvSpPr>
              <p:cNvPr id="107682" name="Line 162"/>
              <p:cNvSpPr>
                <a:spLocks noChangeShapeType="1"/>
              </p:cNvSpPr>
              <p:nvPr/>
            </p:nvSpPr>
            <p:spPr bwMode="auto">
              <a:xfrm flipH="1" flipV="1">
                <a:off x="3702" y="8685"/>
                <a:ext cx="77" cy="294"/>
              </a:xfrm>
              <a:prstGeom prst="line">
                <a:avLst/>
              </a:prstGeom>
              <a:noFill/>
              <a:ln w="38100">
                <a:solidFill>
                  <a:srgbClr val="000000"/>
                </a:solidFill>
                <a:round/>
                <a:headEnd/>
                <a:tailEnd type="none" w="sm" len="lg"/>
              </a:ln>
            </p:spPr>
            <p:txBody>
              <a:bodyPr/>
              <a:lstStyle/>
              <a:p>
                <a:endParaRPr lang="en-US"/>
              </a:p>
            </p:txBody>
          </p:sp>
          <p:sp>
            <p:nvSpPr>
              <p:cNvPr id="107683" name="Line 163"/>
              <p:cNvSpPr>
                <a:spLocks noChangeShapeType="1"/>
              </p:cNvSpPr>
              <p:nvPr/>
            </p:nvSpPr>
            <p:spPr bwMode="auto">
              <a:xfrm flipV="1">
                <a:off x="4599" y="7564"/>
                <a:ext cx="0" cy="1121"/>
              </a:xfrm>
              <a:prstGeom prst="line">
                <a:avLst/>
              </a:prstGeom>
              <a:noFill/>
              <a:ln w="38100">
                <a:solidFill>
                  <a:srgbClr val="000000"/>
                </a:solidFill>
                <a:round/>
                <a:headEnd/>
                <a:tailEnd type="none" w="sm" len="lg"/>
              </a:ln>
            </p:spPr>
            <p:txBody>
              <a:bodyPr/>
              <a:lstStyle/>
              <a:p>
                <a:endParaRPr lang="en-US"/>
              </a:p>
            </p:txBody>
          </p:sp>
          <p:sp>
            <p:nvSpPr>
              <p:cNvPr id="107684" name="Line 164"/>
              <p:cNvSpPr>
                <a:spLocks noChangeShapeType="1"/>
              </p:cNvSpPr>
              <p:nvPr/>
            </p:nvSpPr>
            <p:spPr bwMode="auto">
              <a:xfrm flipV="1">
                <a:off x="4534" y="8685"/>
                <a:ext cx="62" cy="294"/>
              </a:xfrm>
              <a:prstGeom prst="line">
                <a:avLst/>
              </a:prstGeom>
              <a:noFill/>
              <a:ln w="38100">
                <a:solidFill>
                  <a:srgbClr val="000000"/>
                </a:solidFill>
                <a:round/>
                <a:headEnd/>
                <a:tailEnd type="none" w="sm" len="lg"/>
              </a:ln>
            </p:spPr>
            <p:txBody>
              <a:bodyPr/>
              <a:lstStyle/>
              <a:p>
                <a:endParaRPr lang="en-US"/>
              </a:p>
            </p:txBody>
          </p:sp>
          <p:sp>
            <p:nvSpPr>
              <p:cNvPr id="107685" name="Line 165"/>
              <p:cNvSpPr>
                <a:spLocks noChangeShapeType="1"/>
              </p:cNvSpPr>
              <p:nvPr/>
            </p:nvSpPr>
            <p:spPr bwMode="auto">
              <a:xfrm>
                <a:off x="2002" y="9963"/>
                <a:ext cx="1620" cy="0"/>
              </a:xfrm>
              <a:prstGeom prst="line">
                <a:avLst/>
              </a:prstGeom>
              <a:noFill/>
              <a:ln w="9525">
                <a:solidFill>
                  <a:srgbClr val="000000"/>
                </a:solidFill>
                <a:round/>
                <a:headEnd/>
                <a:tailEnd type="none" w="sm" len="lg"/>
              </a:ln>
            </p:spPr>
            <p:txBody>
              <a:bodyPr/>
              <a:lstStyle/>
              <a:p>
                <a:endParaRPr lang="en-US"/>
              </a:p>
            </p:txBody>
          </p:sp>
          <p:sp>
            <p:nvSpPr>
              <p:cNvPr id="107686" name="Line 166"/>
              <p:cNvSpPr>
                <a:spLocks noChangeShapeType="1"/>
              </p:cNvSpPr>
              <p:nvPr/>
            </p:nvSpPr>
            <p:spPr bwMode="auto">
              <a:xfrm>
                <a:off x="2002" y="11083"/>
                <a:ext cx="1620" cy="0"/>
              </a:xfrm>
              <a:prstGeom prst="line">
                <a:avLst/>
              </a:prstGeom>
              <a:noFill/>
              <a:ln w="9525">
                <a:solidFill>
                  <a:srgbClr val="000000"/>
                </a:solidFill>
                <a:round/>
                <a:headEnd/>
                <a:tailEnd type="none" w="sm" len="lg"/>
              </a:ln>
            </p:spPr>
            <p:txBody>
              <a:bodyPr/>
              <a:lstStyle/>
              <a:p>
                <a:endParaRPr lang="en-US"/>
              </a:p>
            </p:txBody>
          </p:sp>
          <p:sp>
            <p:nvSpPr>
              <p:cNvPr id="107687" name="Line 167"/>
              <p:cNvSpPr>
                <a:spLocks noChangeShapeType="1"/>
              </p:cNvSpPr>
              <p:nvPr/>
            </p:nvSpPr>
            <p:spPr bwMode="auto">
              <a:xfrm flipV="1">
                <a:off x="2033" y="10973"/>
                <a:ext cx="1311" cy="4"/>
              </a:xfrm>
              <a:prstGeom prst="line">
                <a:avLst/>
              </a:prstGeom>
              <a:noFill/>
              <a:ln w="38100">
                <a:solidFill>
                  <a:srgbClr val="000000"/>
                </a:solidFill>
                <a:round/>
                <a:headEnd/>
                <a:tailEnd type="none" w="sm" len="lg"/>
              </a:ln>
            </p:spPr>
            <p:txBody>
              <a:bodyPr/>
              <a:lstStyle/>
              <a:p>
                <a:endParaRPr lang="en-US"/>
              </a:p>
            </p:txBody>
          </p:sp>
          <p:sp>
            <p:nvSpPr>
              <p:cNvPr id="107688" name="Line 168"/>
              <p:cNvSpPr>
                <a:spLocks noChangeShapeType="1"/>
              </p:cNvSpPr>
              <p:nvPr/>
            </p:nvSpPr>
            <p:spPr bwMode="auto">
              <a:xfrm flipV="1">
                <a:off x="3344" y="10886"/>
                <a:ext cx="418" cy="98"/>
              </a:xfrm>
              <a:prstGeom prst="line">
                <a:avLst/>
              </a:prstGeom>
              <a:noFill/>
              <a:ln w="38100">
                <a:solidFill>
                  <a:srgbClr val="000000"/>
                </a:solidFill>
                <a:round/>
                <a:headEnd/>
                <a:tailEnd type="none" w="sm" len="lg"/>
              </a:ln>
            </p:spPr>
            <p:txBody>
              <a:bodyPr/>
              <a:lstStyle/>
              <a:p>
                <a:endParaRPr lang="en-US"/>
              </a:p>
            </p:txBody>
          </p:sp>
          <p:sp>
            <p:nvSpPr>
              <p:cNvPr id="107689" name="Line 169"/>
              <p:cNvSpPr>
                <a:spLocks noChangeShapeType="1"/>
              </p:cNvSpPr>
              <p:nvPr/>
            </p:nvSpPr>
            <p:spPr bwMode="auto">
              <a:xfrm>
                <a:off x="2033" y="10075"/>
                <a:ext cx="1729" cy="0"/>
              </a:xfrm>
              <a:prstGeom prst="line">
                <a:avLst/>
              </a:prstGeom>
              <a:noFill/>
              <a:ln w="38100">
                <a:solidFill>
                  <a:srgbClr val="000000"/>
                </a:solidFill>
                <a:round/>
                <a:headEnd/>
                <a:tailEnd type="none" w="sm" len="lg"/>
              </a:ln>
            </p:spPr>
            <p:txBody>
              <a:bodyPr/>
              <a:lstStyle/>
              <a:p>
                <a:endParaRPr lang="en-US"/>
              </a:p>
            </p:txBody>
          </p:sp>
          <p:grpSp>
            <p:nvGrpSpPr>
              <p:cNvPr id="8" name="Group 170"/>
              <p:cNvGrpSpPr>
                <a:grpSpLocks/>
              </p:cNvGrpSpPr>
              <p:nvPr/>
            </p:nvGrpSpPr>
            <p:grpSpPr bwMode="auto">
              <a:xfrm>
                <a:off x="3178" y="7461"/>
                <a:ext cx="1890" cy="261"/>
                <a:chOff x="7611" y="3053"/>
                <a:chExt cx="2236" cy="301"/>
              </a:xfrm>
            </p:grpSpPr>
            <p:sp>
              <p:nvSpPr>
                <p:cNvPr id="107691" name="Line 171"/>
                <p:cNvSpPr>
                  <a:spLocks noChangeShapeType="1"/>
                </p:cNvSpPr>
                <p:nvPr/>
              </p:nvSpPr>
              <p:spPr bwMode="auto">
                <a:xfrm>
                  <a:off x="7611" y="3160"/>
                  <a:ext cx="1075" cy="0"/>
                </a:xfrm>
                <a:prstGeom prst="line">
                  <a:avLst/>
                </a:prstGeom>
                <a:noFill/>
                <a:ln w="9525">
                  <a:solidFill>
                    <a:srgbClr val="000000"/>
                  </a:solidFill>
                  <a:round/>
                  <a:headEnd/>
                  <a:tailEnd type="none" w="sm" len="lg"/>
                </a:ln>
              </p:spPr>
              <p:txBody>
                <a:bodyPr/>
                <a:lstStyle/>
                <a:p>
                  <a:endParaRPr lang="en-US"/>
                </a:p>
              </p:txBody>
            </p:sp>
            <p:sp>
              <p:nvSpPr>
                <p:cNvPr id="107692" name="Line 172"/>
                <p:cNvSpPr>
                  <a:spLocks noChangeShapeType="1"/>
                </p:cNvSpPr>
                <p:nvPr/>
              </p:nvSpPr>
              <p:spPr bwMode="auto">
                <a:xfrm flipV="1">
                  <a:off x="8686" y="3053"/>
                  <a:ext cx="0" cy="107"/>
                </a:xfrm>
                <a:prstGeom prst="line">
                  <a:avLst/>
                </a:prstGeom>
                <a:noFill/>
                <a:ln w="9525">
                  <a:solidFill>
                    <a:srgbClr val="000000"/>
                  </a:solidFill>
                  <a:round/>
                  <a:headEnd/>
                  <a:tailEnd type="none" w="sm" len="lg"/>
                </a:ln>
              </p:spPr>
              <p:txBody>
                <a:bodyPr/>
                <a:lstStyle/>
                <a:p>
                  <a:endParaRPr lang="en-US"/>
                </a:p>
              </p:txBody>
            </p:sp>
            <p:sp>
              <p:nvSpPr>
                <p:cNvPr id="107693" name="Line 173"/>
                <p:cNvSpPr>
                  <a:spLocks noChangeShapeType="1"/>
                </p:cNvSpPr>
                <p:nvPr/>
              </p:nvSpPr>
              <p:spPr bwMode="auto">
                <a:xfrm>
                  <a:off x="8686" y="3053"/>
                  <a:ext cx="301" cy="301"/>
                </a:xfrm>
                <a:prstGeom prst="line">
                  <a:avLst/>
                </a:prstGeom>
                <a:noFill/>
                <a:ln w="9525">
                  <a:solidFill>
                    <a:srgbClr val="000000"/>
                  </a:solidFill>
                  <a:round/>
                  <a:headEnd/>
                  <a:tailEnd type="none" w="sm" len="lg"/>
                </a:ln>
              </p:spPr>
              <p:txBody>
                <a:bodyPr/>
                <a:lstStyle/>
                <a:p>
                  <a:endParaRPr lang="en-US"/>
                </a:p>
              </p:txBody>
            </p:sp>
            <p:sp>
              <p:nvSpPr>
                <p:cNvPr id="107694" name="Line 174"/>
                <p:cNvSpPr>
                  <a:spLocks noChangeShapeType="1"/>
                </p:cNvSpPr>
                <p:nvPr/>
              </p:nvSpPr>
              <p:spPr bwMode="auto">
                <a:xfrm flipV="1">
                  <a:off x="8987" y="3160"/>
                  <a:ext cx="0" cy="194"/>
                </a:xfrm>
                <a:prstGeom prst="line">
                  <a:avLst/>
                </a:prstGeom>
                <a:noFill/>
                <a:ln w="9525">
                  <a:solidFill>
                    <a:srgbClr val="000000"/>
                  </a:solidFill>
                  <a:round/>
                  <a:headEnd/>
                  <a:tailEnd type="none" w="sm" len="lg"/>
                </a:ln>
              </p:spPr>
              <p:txBody>
                <a:bodyPr/>
                <a:lstStyle/>
                <a:p>
                  <a:endParaRPr lang="en-US"/>
                </a:p>
              </p:txBody>
            </p:sp>
            <p:sp>
              <p:nvSpPr>
                <p:cNvPr id="107695" name="Line 175"/>
                <p:cNvSpPr>
                  <a:spLocks noChangeShapeType="1"/>
                </p:cNvSpPr>
                <p:nvPr/>
              </p:nvSpPr>
              <p:spPr bwMode="auto">
                <a:xfrm flipV="1">
                  <a:off x="8987" y="3160"/>
                  <a:ext cx="860" cy="0"/>
                </a:xfrm>
                <a:prstGeom prst="line">
                  <a:avLst/>
                </a:prstGeom>
                <a:noFill/>
                <a:ln w="9525">
                  <a:solidFill>
                    <a:srgbClr val="000000"/>
                  </a:solidFill>
                  <a:round/>
                  <a:headEnd/>
                  <a:tailEnd type="none" w="sm" len="lg"/>
                </a:ln>
              </p:spPr>
              <p:txBody>
                <a:bodyPr/>
                <a:lstStyle/>
                <a:p>
                  <a:endParaRPr lang="en-US"/>
                </a:p>
              </p:txBody>
            </p:sp>
          </p:grpSp>
          <p:grpSp>
            <p:nvGrpSpPr>
              <p:cNvPr id="9" name="Group 176"/>
              <p:cNvGrpSpPr>
                <a:grpSpLocks/>
              </p:cNvGrpSpPr>
              <p:nvPr/>
            </p:nvGrpSpPr>
            <p:grpSpPr bwMode="auto">
              <a:xfrm rot="5393958">
                <a:off x="5315" y="10336"/>
                <a:ext cx="1942" cy="255"/>
                <a:chOff x="7611" y="3053"/>
                <a:chExt cx="2236" cy="301"/>
              </a:xfrm>
            </p:grpSpPr>
            <p:sp>
              <p:nvSpPr>
                <p:cNvPr id="107697" name="Line 177"/>
                <p:cNvSpPr>
                  <a:spLocks noChangeShapeType="1"/>
                </p:cNvSpPr>
                <p:nvPr/>
              </p:nvSpPr>
              <p:spPr bwMode="auto">
                <a:xfrm>
                  <a:off x="7611" y="3160"/>
                  <a:ext cx="1075" cy="0"/>
                </a:xfrm>
                <a:prstGeom prst="line">
                  <a:avLst/>
                </a:prstGeom>
                <a:noFill/>
                <a:ln w="9525">
                  <a:solidFill>
                    <a:srgbClr val="000000"/>
                  </a:solidFill>
                  <a:round/>
                  <a:headEnd/>
                  <a:tailEnd type="none" w="sm" len="lg"/>
                </a:ln>
              </p:spPr>
              <p:txBody>
                <a:bodyPr/>
                <a:lstStyle/>
                <a:p>
                  <a:endParaRPr lang="en-US"/>
                </a:p>
              </p:txBody>
            </p:sp>
            <p:sp>
              <p:nvSpPr>
                <p:cNvPr id="107698" name="Line 178"/>
                <p:cNvSpPr>
                  <a:spLocks noChangeShapeType="1"/>
                </p:cNvSpPr>
                <p:nvPr/>
              </p:nvSpPr>
              <p:spPr bwMode="auto">
                <a:xfrm flipV="1">
                  <a:off x="8686" y="3053"/>
                  <a:ext cx="0" cy="107"/>
                </a:xfrm>
                <a:prstGeom prst="line">
                  <a:avLst/>
                </a:prstGeom>
                <a:noFill/>
                <a:ln w="9525">
                  <a:solidFill>
                    <a:srgbClr val="000000"/>
                  </a:solidFill>
                  <a:round/>
                  <a:headEnd/>
                  <a:tailEnd type="none" w="sm" len="lg"/>
                </a:ln>
              </p:spPr>
              <p:txBody>
                <a:bodyPr/>
                <a:lstStyle/>
                <a:p>
                  <a:endParaRPr lang="en-US"/>
                </a:p>
              </p:txBody>
            </p:sp>
            <p:sp>
              <p:nvSpPr>
                <p:cNvPr id="107699" name="Line 179"/>
                <p:cNvSpPr>
                  <a:spLocks noChangeShapeType="1"/>
                </p:cNvSpPr>
                <p:nvPr/>
              </p:nvSpPr>
              <p:spPr bwMode="auto">
                <a:xfrm>
                  <a:off x="8686" y="3053"/>
                  <a:ext cx="301" cy="301"/>
                </a:xfrm>
                <a:prstGeom prst="line">
                  <a:avLst/>
                </a:prstGeom>
                <a:noFill/>
                <a:ln w="9525">
                  <a:solidFill>
                    <a:srgbClr val="000000"/>
                  </a:solidFill>
                  <a:round/>
                  <a:headEnd/>
                  <a:tailEnd type="none" w="sm" len="lg"/>
                </a:ln>
              </p:spPr>
              <p:txBody>
                <a:bodyPr/>
                <a:lstStyle/>
                <a:p>
                  <a:endParaRPr lang="en-US"/>
                </a:p>
              </p:txBody>
            </p:sp>
            <p:sp>
              <p:nvSpPr>
                <p:cNvPr id="107700" name="Line 180"/>
                <p:cNvSpPr>
                  <a:spLocks noChangeShapeType="1"/>
                </p:cNvSpPr>
                <p:nvPr/>
              </p:nvSpPr>
              <p:spPr bwMode="auto">
                <a:xfrm flipV="1">
                  <a:off x="8987" y="3160"/>
                  <a:ext cx="0" cy="194"/>
                </a:xfrm>
                <a:prstGeom prst="line">
                  <a:avLst/>
                </a:prstGeom>
                <a:noFill/>
                <a:ln w="9525">
                  <a:solidFill>
                    <a:srgbClr val="000000"/>
                  </a:solidFill>
                  <a:round/>
                  <a:headEnd/>
                  <a:tailEnd type="none" w="sm" len="lg"/>
                </a:ln>
              </p:spPr>
              <p:txBody>
                <a:bodyPr/>
                <a:lstStyle/>
                <a:p>
                  <a:endParaRPr lang="en-US"/>
                </a:p>
              </p:txBody>
            </p:sp>
            <p:sp>
              <p:nvSpPr>
                <p:cNvPr id="107701" name="Line 181"/>
                <p:cNvSpPr>
                  <a:spLocks noChangeShapeType="1"/>
                </p:cNvSpPr>
                <p:nvPr/>
              </p:nvSpPr>
              <p:spPr bwMode="auto">
                <a:xfrm flipV="1">
                  <a:off x="8987" y="3160"/>
                  <a:ext cx="860" cy="0"/>
                </a:xfrm>
                <a:prstGeom prst="line">
                  <a:avLst/>
                </a:prstGeom>
                <a:noFill/>
                <a:ln w="9525">
                  <a:solidFill>
                    <a:srgbClr val="000000"/>
                  </a:solidFill>
                  <a:round/>
                  <a:headEnd/>
                  <a:tailEnd type="none" w="sm" len="lg"/>
                </a:ln>
              </p:spPr>
              <p:txBody>
                <a:bodyPr/>
                <a:lstStyle/>
                <a:p>
                  <a:endParaRPr lang="en-US"/>
                </a:p>
              </p:txBody>
            </p:sp>
          </p:grpSp>
          <p:grpSp>
            <p:nvGrpSpPr>
              <p:cNvPr id="10" name="Group 182"/>
              <p:cNvGrpSpPr>
                <a:grpSpLocks/>
              </p:cNvGrpSpPr>
              <p:nvPr/>
            </p:nvGrpSpPr>
            <p:grpSpPr bwMode="auto">
              <a:xfrm rot="5393958">
                <a:off x="1026" y="10371"/>
                <a:ext cx="1942" cy="254"/>
                <a:chOff x="7611" y="3053"/>
                <a:chExt cx="2236" cy="301"/>
              </a:xfrm>
            </p:grpSpPr>
            <p:sp>
              <p:nvSpPr>
                <p:cNvPr id="107703" name="Line 183"/>
                <p:cNvSpPr>
                  <a:spLocks noChangeShapeType="1"/>
                </p:cNvSpPr>
                <p:nvPr/>
              </p:nvSpPr>
              <p:spPr bwMode="auto">
                <a:xfrm>
                  <a:off x="7611" y="3160"/>
                  <a:ext cx="1075" cy="0"/>
                </a:xfrm>
                <a:prstGeom prst="line">
                  <a:avLst/>
                </a:prstGeom>
                <a:noFill/>
                <a:ln w="9525">
                  <a:solidFill>
                    <a:srgbClr val="000000"/>
                  </a:solidFill>
                  <a:round/>
                  <a:headEnd/>
                  <a:tailEnd type="none" w="sm" len="lg"/>
                </a:ln>
              </p:spPr>
              <p:txBody>
                <a:bodyPr/>
                <a:lstStyle/>
                <a:p>
                  <a:endParaRPr lang="en-US"/>
                </a:p>
              </p:txBody>
            </p:sp>
            <p:sp>
              <p:nvSpPr>
                <p:cNvPr id="107704" name="Line 184"/>
                <p:cNvSpPr>
                  <a:spLocks noChangeShapeType="1"/>
                </p:cNvSpPr>
                <p:nvPr/>
              </p:nvSpPr>
              <p:spPr bwMode="auto">
                <a:xfrm flipV="1">
                  <a:off x="8686" y="3053"/>
                  <a:ext cx="0" cy="107"/>
                </a:xfrm>
                <a:prstGeom prst="line">
                  <a:avLst/>
                </a:prstGeom>
                <a:noFill/>
                <a:ln w="9525">
                  <a:solidFill>
                    <a:srgbClr val="000000"/>
                  </a:solidFill>
                  <a:round/>
                  <a:headEnd/>
                  <a:tailEnd type="none" w="sm" len="lg"/>
                </a:ln>
              </p:spPr>
              <p:txBody>
                <a:bodyPr/>
                <a:lstStyle/>
                <a:p>
                  <a:endParaRPr lang="en-US"/>
                </a:p>
              </p:txBody>
            </p:sp>
            <p:sp>
              <p:nvSpPr>
                <p:cNvPr id="107705" name="Line 185"/>
                <p:cNvSpPr>
                  <a:spLocks noChangeShapeType="1"/>
                </p:cNvSpPr>
                <p:nvPr/>
              </p:nvSpPr>
              <p:spPr bwMode="auto">
                <a:xfrm>
                  <a:off x="8686" y="3053"/>
                  <a:ext cx="301" cy="301"/>
                </a:xfrm>
                <a:prstGeom prst="line">
                  <a:avLst/>
                </a:prstGeom>
                <a:noFill/>
                <a:ln w="9525">
                  <a:solidFill>
                    <a:srgbClr val="000000"/>
                  </a:solidFill>
                  <a:round/>
                  <a:headEnd/>
                  <a:tailEnd type="none" w="sm" len="lg"/>
                </a:ln>
              </p:spPr>
              <p:txBody>
                <a:bodyPr/>
                <a:lstStyle/>
                <a:p>
                  <a:endParaRPr lang="en-US"/>
                </a:p>
              </p:txBody>
            </p:sp>
            <p:sp>
              <p:nvSpPr>
                <p:cNvPr id="107706" name="Line 186"/>
                <p:cNvSpPr>
                  <a:spLocks noChangeShapeType="1"/>
                </p:cNvSpPr>
                <p:nvPr/>
              </p:nvSpPr>
              <p:spPr bwMode="auto">
                <a:xfrm flipV="1">
                  <a:off x="8987" y="3160"/>
                  <a:ext cx="0" cy="194"/>
                </a:xfrm>
                <a:prstGeom prst="line">
                  <a:avLst/>
                </a:prstGeom>
                <a:noFill/>
                <a:ln w="9525">
                  <a:solidFill>
                    <a:srgbClr val="000000"/>
                  </a:solidFill>
                  <a:round/>
                  <a:headEnd/>
                  <a:tailEnd type="none" w="sm" len="lg"/>
                </a:ln>
              </p:spPr>
              <p:txBody>
                <a:bodyPr/>
                <a:lstStyle/>
                <a:p>
                  <a:endParaRPr lang="en-US"/>
                </a:p>
              </p:txBody>
            </p:sp>
            <p:sp>
              <p:nvSpPr>
                <p:cNvPr id="107707" name="Line 187"/>
                <p:cNvSpPr>
                  <a:spLocks noChangeShapeType="1"/>
                </p:cNvSpPr>
                <p:nvPr/>
              </p:nvSpPr>
              <p:spPr bwMode="auto">
                <a:xfrm flipV="1">
                  <a:off x="8987" y="3160"/>
                  <a:ext cx="860" cy="0"/>
                </a:xfrm>
                <a:prstGeom prst="line">
                  <a:avLst/>
                </a:prstGeom>
                <a:noFill/>
                <a:ln w="9525">
                  <a:solidFill>
                    <a:srgbClr val="000000"/>
                  </a:solidFill>
                  <a:round/>
                  <a:headEnd/>
                  <a:tailEnd type="none" w="sm" len="lg"/>
                </a:ln>
              </p:spPr>
              <p:txBody>
                <a:bodyPr/>
                <a:lstStyle/>
                <a:p>
                  <a:endParaRPr lang="en-US"/>
                </a:p>
              </p:txBody>
            </p:sp>
          </p:grpSp>
          <p:sp>
            <p:nvSpPr>
              <p:cNvPr id="107708" name="Line 188"/>
              <p:cNvSpPr>
                <a:spLocks noChangeShapeType="1"/>
              </p:cNvSpPr>
              <p:nvPr/>
            </p:nvSpPr>
            <p:spPr bwMode="auto">
              <a:xfrm>
                <a:off x="7041" y="9925"/>
                <a:ext cx="1522" cy="0"/>
              </a:xfrm>
              <a:prstGeom prst="line">
                <a:avLst/>
              </a:prstGeom>
              <a:noFill/>
              <a:ln w="9525">
                <a:solidFill>
                  <a:srgbClr val="000000"/>
                </a:solidFill>
                <a:round/>
                <a:headEnd/>
                <a:tailEnd/>
              </a:ln>
            </p:spPr>
            <p:txBody>
              <a:bodyPr/>
              <a:lstStyle/>
              <a:p>
                <a:endParaRPr lang="en-US"/>
              </a:p>
            </p:txBody>
          </p:sp>
          <p:sp>
            <p:nvSpPr>
              <p:cNvPr id="107709" name="Line 189"/>
              <p:cNvSpPr>
                <a:spLocks noChangeShapeType="1"/>
              </p:cNvSpPr>
              <p:nvPr/>
            </p:nvSpPr>
            <p:spPr bwMode="auto">
              <a:xfrm>
                <a:off x="7041" y="10990"/>
                <a:ext cx="1522" cy="0"/>
              </a:xfrm>
              <a:prstGeom prst="line">
                <a:avLst/>
              </a:prstGeom>
              <a:noFill/>
              <a:ln w="9525">
                <a:solidFill>
                  <a:srgbClr val="000000"/>
                </a:solidFill>
                <a:round/>
                <a:headEnd/>
                <a:tailEnd/>
              </a:ln>
            </p:spPr>
            <p:txBody>
              <a:bodyPr/>
              <a:lstStyle/>
              <a:p>
                <a:endParaRPr lang="en-US"/>
              </a:p>
            </p:txBody>
          </p:sp>
          <p:sp>
            <p:nvSpPr>
              <p:cNvPr id="107710" name="Line 190"/>
              <p:cNvSpPr>
                <a:spLocks noChangeShapeType="1"/>
              </p:cNvSpPr>
              <p:nvPr/>
            </p:nvSpPr>
            <p:spPr bwMode="auto">
              <a:xfrm>
                <a:off x="7019" y="10885"/>
                <a:ext cx="1283" cy="0"/>
              </a:xfrm>
              <a:prstGeom prst="line">
                <a:avLst/>
              </a:prstGeom>
              <a:noFill/>
              <a:ln w="38100">
                <a:solidFill>
                  <a:srgbClr val="000000"/>
                </a:solidFill>
                <a:round/>
                <a:headEnd/>
                <a:tailEnd/>
              </a:ln>
            </p:spPr>
            <p:txBody>
              <a:bodyPr/>
              <a:lstStyle/>
              <a:p>
                <a:endParaRPr lang="en-US"/>
              </a:p>
            </p:txBody>
          </p:sp>
          <p:sp>
            <p:nvSpPr>
              <p:cNvPr id="107711" name="Line 191"/>
              <p:cNvSpPr>
                <a:spLocks noChangeShapeType="1"/>
              </p:cNvSpPr>
              <p:nvPr/>
            </p:nvSpPr>
            <p:spPr bwMode="auto">
              <a:xfrm>
                <a:off x="7025" y="10037"/>
                <a:ext cx="1670" cy="0"/>
              </a:xfrm>
              <a:prstGeom prst="line">
                <a:avLst/>
              </a:prstGeom>
              <a:noFill/>
              <a:ln w="38100">
                <a:solidFill>
                  <a:srgbClr val="000000"/>
                </a:solidFill>
                <a:round/>
                <a:headEnd/>
                <a:tailEnd/>
              </a:ln>
            </p:spPr>
            <p:txBody>
              <a:bodyPr/>
              <a:lstStyle/>
              <a:p>
                <a:endParaRPr lang="en-US"/>
              </a:p>
            </p:txBody>
          </p:sp>
          <p:sp>
            <p:nvSpPr>
              <p:cNvPr id="107712" name="Line 192"/>
              <p:cNvSpPr>
                <a:spLocks noChangeShapeType="1"/>
              </p:cNvSpPr>
              <p:nvPr/>
            </p:nvSpPr>
            <p:spPr bwMode="auto">
              <a:xfrm flipV="1">
                <a:off x="7097" y="8480"/>
                <a:ext cx="972" cy="393"/>
              </a:xfrm>
              <a:prstGeom prst="line">
                <a:avLst/>
              </a:prstGeom>
              <a:noFill/>
              <a:ln w="9525">
                <a:solidFill>
                  <a:srgbClr val="000000"/>
                </a:solidFill>
                <a:round/>
                <a:headEnd/>
                <a:tailEnd type="stealth" w="sm" len="lg"/>
              </a:ln>
            </p:spPr>
            <p:txBody>
              <a:bodyPr/>
              <a:lstStyle/>
              <a:p>
                <a:endParaRPr lang="en-US"/>
              </a:p>
            </p:txBody>
          </p:sp>
          <p:sp>
            <p:nvSpPr>
              <p:cNvPr id="107713" name="Line 193"/>
              <p:cNvSpPr>
                <a:spLocks noChangeShapeType="1"/>
              </p:cNvSpPr>
              <p:nvPr/>
            </p:nvSpPr>
            <p:spPr bwMode="auto">
              <a:xfrm>
                <a:off x="8651" y="8998"/>
                <a:ext cx="0" cy="1867"/>
              </a:xfrm>
              <a:prstGeom prst="line">
                <a:avLst/>
              </a:prstGeom>
              <a:noFill/>
              <a:ln w="19050">
                <a:solidFill>
                  <a:srgbClr val="0000FF"/>
                </a:solidFill>
                <a:round/>
                <a:headEnd/>
                <a:tailEnd/>
              </a:ln>
            </p:spPr>
            <p:txBody>
              <a:bodyPr/>
              <a:lstStyle/>
              <a:p>
                <a:endParaRPr lang="en-US"/>
              </a:p>
            </p:txBody>
          </p:sp>
          <p:sp>
            <p:nvSpPr>
              <p:cNvPr id="107714" name="Line 194"/>
              <p:cNvSpPr>
                <a:spLocks noChangeShapeType="1"/>
              </p:cNvSpPr>
              <p:nvPr/>
            </p:nvSpPr>
            <p:spPr bwMode="auto">
              <a:xfrm>
                <a:off x="9478" y="8998"/>
                <a:ext cx="0" cy="1867"/>
              </a:xfrm>
              <a:prstGeom prst="line">
                <a:avLst/>
              </a:prstGeom>
              <a:noFill/>
              <a:ln w="19050">
                <a:solidFill>
                  <a:srgbClr val="0000FF"/>
                </a:solidFill>
                <a:round/>
                <a:headEnd/>
                <a:tailEnd/>
              </a:ln>
            </p:spPr>
            <p:txBody>
              <a:bodyPr/>
              <a:lstStyle/>
              <a:p>
                <a:endParaRPr lang="en-US"/>
              </a:p>
            </p:txBody>
          </p:sp>
          <p:sp>
            <p:nvSpPr>
              <p:cNvPr id="107715" name="Line 195"/>
              <p:cNvSpPr>
                <a:spLocks noChangeShapeType="1"/>
              </p:cNvSpPr>
              <p:nvPr/>
            </p:nvSpPr>
            <p:spPr bwMode="auto">
              <a:xfrm flipH="1">
                <a:off x="8651" y="8998"/>
                <a:ext cx="827" cy="0"/>
              </a:xfrm>
              <a:prstGeom prst="line">
                <a:avLst/>
              </a:prstGeom>
              <a:noFill/>
              <a:ln w="19050">
                <a:solidFill>
                  <a:srgbClr val="0000FF"/>
                </a:solidFill>
                <a:round/>
                <a:headEnd/>
                <a:tailEnd/>
              </a:ln>
            </p:spPr>
            <p:txBody>
              <a:bodyPr/>
              <a:lstStyle/>
              <a:p>
                <a:endParaRPr lang="en-US"/>
              </a:p>
            </p:txBody>
          </p:sp>
          <p:sp>
            <p:nvSpPr>
              <p:cNvPr id="107716" name="Line 196"/>
              <p:cNvSpPr>
                <a:spLocks noChangeShapeType="1"/>
              </p:cNvSpPr>
              <p:nvPr/>
            </p:nvSpPr>
            <p:spPr bwMode="auto">
              <a:xfrm>
                <a:off x="8651" y="10865"/>
                <a:ext cx="827" cy="0"/>
              </a:xfrm>
              <a:prstGeom prst="line">
                <a:avLst/>
              </a:prstGeom>
              <a:noFill/>
              <a:ln w="19050">
                <a:solidFill>
                  <a:srgbClr val="0000FF"/>
                </a:solidFill>
                <a:round/>
                <a:headEnd/>
                <a:tailEnd/>
              </a:ln>
            </p:spPr>
            <p:txBody>
              <a:bodyPr/>
              <a:lstStyle/>
              <a:p>
                <a:endParaRPr lang="en-US"/>
              </a:p>
            </p:txBody>
          </p:sp>
          <p:sp>
            <p:nvSpPr>
              <p:cNvPr id="107717" name="Oval 197"/>
              <p:cNvSpPr>
                <a:spLocks noChangeArrowheads="1"/>
              </p:cNvSpPr>
              <p:nvPr/>
            </p:nvSpPr>
            <p:spPr bwMode="auto">
              <a:xfrm>
                <a:off x="8651" y="8998"/>
                <a:ext cx="44" cy="62"/>
              </a:xfrm>
              <a:prstGeom prst="ellipse">
                <a:avLst/>
              </a:prstGeom>
              <a:solidFill>
                <a:srgbClr val="FF0000"/>
              </a:solidFill>
              <a:ln w="9525">
                <a:solidFill>
                  <a:srgbClr val="000000"/>
                </a:solidFill>
                <a:round/>
                <a:headEnd/>
                <a:tailEnd/>
              </a:ln>
            </p:spPr>
            <p:txBody>
              <a:bodyPr/>
              <a:lstStyle/>
              <a:p>
                <a:endParaRPr lang="en-US"/>
              </a:p>
            </p:txBody>
          </p:sp>
          <p:sp>
            <p:nvSpPr>
              <p:cNvPr id="107718" name="Oval 198"/>
              <p:cNvSpPr>
                <a:spLocks noChangeArrowheads="1"/>
              </p:cNvSpPr>
              <p:nvPr/>
            </p:nvSpPr>
            <p:spPr bwMode="auto">
              <a:xfrm>
                <a:off x="8651" y="10181"/>
                <a:ext cx="44" cy="62"/>
              </a:xfrm>
              <a:prstGeom prst="ellipse">
                <a:avLst/>
              </a:prstGeom>
              <a:solidFill>
                <a:srgbClr val="FF0000"/>
              </a:solidFill>
              <a:ln w="9525">
                <a:solidFill>
                  <a:srgbClr val="000000"/>
                </a:solidFill>
                <a:round/>
                <a:headEnd/>
                <a:tailEnd/>
              </a:ln>
            </p:spPr>
            <p:txBody>
              <a:bodyPr/>
              <a:lstStyle/>
              <a:p>
                <a:endParaRPr lang="en-US"/>
              </a:p>
            </p:txBody>
          </p:sp>
          <p:sp>
            <p:nvSpPr>
              <p:cNvPr id="107719" name="Oval 199"/>
              <p:cNvSpPr>
                <a:spLocks noChangeArrowheads="1"/>
              </p:cNvSpPr>
              <p:nvPr/>
            </p:nvSpPr>
            <p:spPr bwMode="auto">
              <a:xfrm>
                <a:off x="9433" y="10181"/>
                <a:ext cx="45" cy="62"/>
              </a:xfrm>
              <a:prstGeom prst="ellipse">
                <a:avLst/>
              </a:prstGeom>
              <a:solidFill>
                <a:srgbClr val="FF0000"/>
              </a:solidFill>
              <a:ln w="9525">
                <a:solidFill>
                  <a:srgbClr val="000000"/>
                </a:solidFill>
                <a:round/>
                <a:headEnd/>
                <a:tailEnd/>
              </a:ln>
            </p:spPr>
            <p:txBody>
              <a:bodyPr/>
              <a:lstStyle/>
              <a:p>
                <a:endParaRPr lang="en-US"/>
              </a:p>
            </p:txBody>
          </p:sp>
          <p:sp>
            <p:nvSpPr>
              <p:cNvPr id="107720" name="Oval 200"/>
              <p:cNvSpPr>
                <a:spLocks noChangeArrowheads="1"/>
              </p:cNvSpPr>
              <p:nvPr/>
            </p:nvSpPr>
            <p:spPr bwMode="auto">
              <a:xfrm>
                <a:off x="8651" y="9527"/>
                <a:ext cx="44" cy="62"/>
              </a:xfrm>
              <a:prstGeom prst="ellipse">
                <a:avLst/>
              </a:prstGeom>
              <a:solidFill>
                <a:srgbClr val="FF0000"/>
              </a:solidFill>
              <a:ln w="9525">
                <a:solidFill>
                  <a:srgbClr val="000000"/>
                </a:solidFill>
                <a:round/>
                <a:headEnd/>
                <a:tailEnd/>
              </a:ln>
            </p:spPr>
            <p:txBody>
              <a:bodyPr/>
              <a:lstStyle/>
              <a:p>
                <a:endParaRPr lang="en-US"/>
              </a:p>
            </p:txBody>
          </p:sp>
          <p:sp>
            <p:nvSpPr>
              <p:cNvPr id="107721" name="Oval 201"/>
              <p:cNvSpPr>
                <a:spLocks noChangeArrowheads="1"/>
              </p:cNvSpPr>
              <p:nvPr/>
            </p:nvSpPr>
            <p:spPr bwMode="auto">
              <a:xfrm>
                <a:off x="9433" y="9527"/>
                <a:ext cx="45" cy="62"/>
              </a:xfrm>
              <a:prstGeom prst="ellipse">
                <a:avLst/>
              </a:prstGeom>
              <a:solidFill>
                <a:srgbClr val="FF0000"/>
              </a:solidFill>
              <a:ln w="9525">
                <a:solidFill>
                  <a:srgbClr val="000000"/>
                </a:solidFill>
                <a:round/>
                <a:headEnd/>
                <a:tailEnd/>
              </a:ln>
            </p:spPr>
            <p:txBody>
              <a:bodyPr/>
              <a:lstStyle/>
              <a:p>
                <a:endParaRPr lang="en-US"/>
              </a:p>
            </p:txBody>
          </p:sp>
          <p:sp>
            <p:nvSpPr>
              <p:cNvPr id="107722" name="Oval 202"/>
              <p:cNvSpPr>
                <a:spLocks noChangeArrowheads="1"/>
              </p:cNvSpPr>
              <p:nvPr/>
            </p:nvSpPr>
            <p:spPr bwMode="auto">
              <a:xfrm>
                <a:off x="8651" y="10803"/>
                <a:ext cx="44" cy="62"/>
              </a:xfrm>
              <a:prstGeom prst="ellipse">
                <a:avLst/>
              </a:prstGeom>
              <a:solidFill>
                <a:srgbClr val="FF0000"/>
              </a:solidFill>
              <a:ln w="9525">
                <a:solidFill>
                  <a:srgbClr val="000000"/>
                </a:solidFill>
                <a:round/>
                <a:headEnd/>
                <a:tailEnd/>
              </a:ln>
            </p:spPr>
            <p:txBody>
              <a:bodyPr/>
              <a:lstStyle/>
              <a:p>
                <a:endParaRPr lang="en-US"/>
              </a:p>
            </p:txBody>
          </p:sp>
          <p:sp>
            <p:nvSpPr>
              <p:cNvPr id="107723" name="Oval 203"/>
              <p:cNvSpPr>
                <a:spLocks noChangeArrowheads="1"/>
              </p:cNvSpPr>
              <p:nvPr/>
            </p:nvSpPr>
            <p:spPr bwMode="auto">
              <a:xfrm>
                <a:off x="9433" y="10803"/>
                <a:ext cx="45" cy="62"/>
              </a:xfrm>
              <a:prstGeom prst="ellipse">
                <a:avLst/>
              </a:prstGeom>
              <a:solidFill>
                <a:srgbClr val="FF0000"/>
              </a:solidFill>
              <a:ln w="9525">
                <a:solidFill>
                  <a:srgbClr val="000000"/>
                </a:solidFill>
                <a:round/>
                <a:headEnd/>
                <a:tailEnd/>
              </a:ln>
            </p:spPr>
            <p:txBody>
              <a:bodyPr/>
              <a:lstStyle/>
              <a:p>
                <a:endParaRPr lang="en-US"/>
              </a:p>
            </p:txBody>
          </p:sp>
          <p:sp>
            <p:nvSpPr>
              <p:cNvPr id="107724" name="Oval 204"/>
              <p:cNvSpPr>
                <a:spLocks noChangeArrowheads="1"/>
              </p:cNvSpPr>
              <p:nvPr/>
            </p:nvSpPr>
            <p:spPr bwMode="auto">
              <a:xfrm>
                <a:off x="9433" y="8998"/>
                <a:ext cx="45" cy="62"/>
              </a:xfrm>
              <a:prstGeom prst="ellipse">
                <a:avLst/>
              </a:prstGeom>
              <a:solidFill>
                <a:srgbClr val="FF0000"/>
              </a:solidFill>
              <a:ln w="9525">
                <a:solidFill>
                  <a:srgbClr val="000000"/>
                </a:solidFill>
                <a:round/>
                <a:headEnd/>
                <a:tailEnd/>
              </a:ln>
            </p:spPr>
            <p:txBody>
              <a:bodyPr/>
              <a:lstStyle/>
              <a:p>
                <a:endParaRPr lang="en-US"/>
              </a:p>
            </p:txBody>
          </p:sp>
          <p:sp>
            <p:nvSpPr>
              <p:cNvPr id="107725" name="Line 205"/>
              <p:cNvSpPr>
                <a:spLocks noChangeShapeType="1"/>
              </p:cNvSpPr>
              <p:nvPr/>
            </p:nvSpPr>
            <p:spPr bwMode="auto">
              <a:xfrm flipV="1">
                <a:off x="8561" y="7659"/>
                <a:ext cx="0" cy="1214"/>
              </a:xfrm>
              <a:prstGeom prst="line">
                <a:avLst/>
              </a:prstGeom>
              <a:noFill/>
              <a:ln w="9525">
                <a:solidFill>
                  <a:srgbClr val="000000"/>
                </a:solidFill>
                <a:round/>
                <a:headEnd/>
                <a:tailEnd/>
              </a:ln>
            </p:spPr>
            <p:txBody>
              <a:bodyPr/>
              <a:lstStyle/>
              <a:p>
                <a:endParaRPr lang="en-US"/>
              </a:p>
            </p:txBody>
          </p:sp>
          <p:sp>
            <p:nvSpPr>
              <p:cNvPr id="107726" name="Line 206"/>
              <p:cNvSpPr>
                <a:spLocks noChangeShapeType="1"/>
              </p:cNvSpPr>
              <p:nvPr/>
            </p:nvSpPr>
            <p:spPr bwMode="auto">
              <a:xfrm flipH="1" flipV="1">
                <a:off x="9567" y="7659"/>
                <a:ext cx="15" cy="1360"/>
              </a:xfrm>
              <a:prstGeom prst="line">
                <a:avLst/>
              </a:prstGeom>
              <a:noFill/>
              <a:ln w="9525">
                <a:solidFill>
                  <a:srgbClr val="000000"/>
                </a:solidFill>
                <a:round/>
                <a:headEnd/>
                <a:tailEnd/>
              </a:ln>
            </p:spPr>
            <p:txBody>
              <a:bodyPr/>
              <a:lstStyle/>
              <a:p>
                <a:endParaRPr lang="en-US"/>
              </a:p>
            </p:txBody>
          </p:sp>
          <p:sp>
            <p:nvSpPr>
              <p:cNvPr id="107727" name="Line 207"/>
              <p:cNvSpPr>
                <a:spLocks noChangeShapeType="1"/>
              </p:cNvSpPr>
              <p:nvPr/>
            </p:nvSpPr>
            <p:spPr bwMode="auto">
              <a:xfrm>
                <a:off x="9567" y="10990"/>
                <a:ext cx="1523" cy="0"/>
              </a:xfrm>
              <a:prstGeom prst="line">
                <a:avLst/>
              </a:prstGeom>
              <a:noFill/>
              <a:ln w="9525">
                <a:solidFill>
                  <a:srgbClr val="000000"/>
                </a:solidFill>
                <a:round/>
                <a:headEnd/>
                <a:tailEnd/>
              </a:ln>
            </p:spPr>
            <p:txBody>
              <a:bodyPr/>
              <a:lstStyle/>
              <a:p>
                <a:endParaRPr lang="en-US"/>
              </a:p>
            </p:txBody>
          </p:sp>
          <p:sp>
            <p:nvSpPr>
              <p:cNvPr id="107728" name="Line 208"/>
              <p:cNvSpPr>
                <a:spLocks noChangeShapeType="1"/>
              </p:cNvSpPr>
              <p:nvPr/>
            </p:nvSpPr>
            <p:spPr bwMode="auto">
              <a:xfrm>
                <a:off x="9567" y="9925"/>
                <a:ext cx="1523" cy="0"/>
              </a:xfrm>
              <a:prstGeom prst="line">
                <a:avLst/>
              </a:prstGeom>
              <a:noFill/>
              <a:ln w="9525">
                <a:solidFill>
                  <a:srgbClr val="000000"/>
                </a:solidFill>
                <a:round/>
                <a:headEnd/>
                <a:tailEnd/>
              </a:ln>
            </p:spPr>
            <p:txBody>
              <a:bodyPr/>
              <a:lstStyle/>
              <a:p>
                <a:endParaRPr lang="en-US"/>
              </a:p>
            </p:txBody>
          </p:sp>
          <p:sp>
            <p:nvSpPr>
              <p:cNvPr id="107729" name="Line 209"/>
              <p:cNvSpPr>
                <a:spLocks noChangeShapeType="1"/>
              </p:cNvSpPr>
              <p:nvPr/>
            </p:nvSpPr>
            <p:spPr bwMode="auto">
              <a:xfrm>
                <a:off x="8651" y="10037"/>
                <a:ext cx="2439" cy="0"/>
              </a:xfrm>
              <a:prstGeom prst="line">
                <a:avLst/>
              </a:prstGeom>
              <a:noFill/>
              <a:ln w="38100">
                <a:solidFill>
                  <a:srgbClr val="000000"/>
                </a:solidFill>
                <a:round/>
                <a:headEnd/>
                <a:tailEnd/>
              </a:ln>
            </p:spPr>
            <p:txBody>
              <a:bodyPr/>
              <a:lstStyle/>
              <a:p>
                <a:endParaRPr lang="en-US"/>
              </a:p>
            </p:txBody>
          </p:sp>
          <p:sp>
            <p:nvSpPr>
              <p:cNvPr id="107730" name="Line 210"/>
              <p:cNvSpPr>
                <a:spLocks noChangeShapeType="1"/>
              </p:cNvSpPr>
              <p:nvPr/>
            </p:nvSpPr>
            <p:spPr bwMode="auto">
              <a:xfrm>
                <a:off x="8639" y="10803"/>
                <a:ext cx="839" cy="0"/>
              </a:xfrm>
              <a:prstGeom prst="line">
                <a:avLst/>
              </a:prstGeom>
              <a:noFill/>
              <a:ln w="38100">
                <a:solidFill>
                  <a:srgbClr val="000000"/>
                </a:solidFill>
                <a:round/>
                <a:headEnd/>
                <a:tailEnd/>
              </a:ln>
            </p:spPr>
            <p:txBody>
              <a:bodyPr/>
              <a:lstStyle/>
              <a:p>
                <a:endParaRPr lang="en-US"/>
              </a:p>
            </p:txBody>
          </p:sp>
          <p:sp>
            <p:nvSpPr>
              <p:cNvPr id="107731" name="Line 211"/>
              <p:cNvSpPr>
                <a:spLocks noChangeShapeType="1"/>
              </p:cNvSpPr>
              <p:nvPr/>
            </p:nvSpPr>
            <p:spPr bwMode="auto">
              <a:xfrm>
                <a:off x="9682" y="10896"/>
                <a:ext cx="1408" cy="0"/>
              </a:xfrm>
              <a:prstGeom prst="line">
                <a:avLst/>
              </a:prstGeom>
              <a:noFill/>
              <a:ln w="38100">
                <a:solidFill>
                  <a:srgbClr val="000000"/>
                </a:solidFill>
                <a:round/>
                <a:headEnd/>
                <a:tailEnd/>
              </a:ln>
            </p:spPr>
            <p:txBody>
              <a:bodyPr/>
              <a:lstStyle/>
              <a:p>
                <a:endParaRPr lang="en-US"/>
              </a:p>
            </p:txBody>
          </p:sp>
          <p:sp>
            <p:nvSpPr>
              <p:cNvPr id="107732" name="Line 212"/>
              <p:cNvSpPr>
                <a:spLocks noChangeShapeType="1"/>
              </p:cNvSpPr>
              <p:nvPr/>
            </p:nvSpPr>
            <p:spPr bwMode="auto">
              <a:xfrm>
                <a:off x="9478" y="10803"/>
                <a:ext cx="204" cy="93"/>
              </a:xfrm>
              <a:prstGeom prst="line">
                <a:avLst/>
              </a:prstGeom>
              <a:noFill/>
              <a:ln w="38100">
                <a:solidFill>
                  <a:srgbClr val="000000"/>
                </a:solidFill>
                <a:round/>
                <a:headEnd/>
                <a:tailEnd/>
              </a:ln>
            </p:spPr>
            <p:txBody>
              <a:bodyPr/>
              <a:lstStyle/>
              <a:p>
                <a:endParaRPr lang="en-US"/>
              </a:p>
            </p:txBody>
          </p:sp>
          <p:sp>
            <p:nvSpPr>
              <p:cNvPr id="107733" name="Line 213"/>
              <p:cNvSpPr>
                <a:spLocks noChangeShapeType="1"/>
              </p:cNvSpPr>
              <p:nvPr/>
            </p:nvSpPr>
            <p:spPr bwMode="auto">
              <a:xfrm flipV="1">
                <a:off x="9420" y="8998"/>
                <a:ext cx="0" cy="1867"/>
              </a:xfrm>
              <a:prstGeom prst="line">
                <a:avLst/>
              </a:prstGeom>
              <a:noFill/>
              <a:ln w="38100">
                <a:solidFill>
                  <a:srgbClr val="000000"/>
                </a:solidFill>
                <a:round/>
                <a:headEnd/>
                <a:tailEnd/>
              </a:ln>
            </p:spPr>
            <p:txBody>
              <a:bodyPr/>
              <a:lstStyle/>
              <a:p>
                <a:endParaRPr lang="en-US"/>
              </a:p>
            </p:txBody>
          </p:sp>
          <p:sp>
            <p:nvSpPr>
              <p:cNvPr id="107734" name="Line 214"/>
              <p:cNvSpPr>
                <a:spLocks noChangeShapeType="1"/>
              </p:cNvSpPr>
              <p:nvPr/>
            </p:nvSpPr>
            <p:spPr bwMode="auto">
              <a:xfrm flipV="1">
                <a:off x="8711" y="8998"/>
                <a:ext cx="0" cy="1867"/>
              </a:xfrm>
              <a:prstGeom prst="line">
                <a:avLst/>
              </a:prstGeom>
              <a:noFill/>
              <a:ln w="38100">
                <a:solidFill>
                  <a:srgbClr val="000000"/>
                </a:solidFill>
                <a:round/>
                <a:headEnd/>
                <a:tailEnd/>
              </a:ln>
            </p:spPr>
            <p:txBody>
              <a:bodyPr/>
              <a:lstStyle/>
              <a:p>
                <a:endParaRPr lang="en-US"/>
              </a:p>
            </p:txBody>
          </p:sp>
          <p:sp>
            <p:nvSpPr>
              <p:cNvPr id="107735" name="Line 215"/>
              <p:cNvSpPr>
                <a:spLocks noChangeShapeType="1"/>
              </p:cNvSpPr>
              <p:nvPr/>
            </p:nvSpPr>
            <p:spPr bwMode="auto">
              <a:xfrm flipV="1">
                <a:off x="8639" y="7659"/>
                <a:ext cx="0" cy="1061"/>
              </a:xfrm>
              <a:prstGeom prst="line">
                <a:avLst/>
              </a:prstGeom>
              <a:noFill/>
              <a:ln w="38100">
                <a:solidFill>
                  <a:srgbClr val="000000"/>
                </a:solidFill>
                <a:round/>
                <a:headEnd/>
                <a:tailEnd/>
              </a:ln>
            </p:spPr>
            <p:txBody>
              <a:bodyPr/>
              <a:lstStyle/>
              <a:p>
                <a:endParaRPr lang="en-US"/>
              </a:p>
            </p:txBody>
          </p:sp>
          <p:sp>
            <p:nvSpPr>
              <p:cNvPr id="107736" name="Line 216"/>
              <p:cNvSpPr>
                <a:spLocks noChangeShapeType="1"/>
              </p:cNvSpPr>
              <p:nvPr/>
            </p:nvSpPr>
            <p:spPr bwMode="auto">
              <a:xfrm flipH="1" flipV="1">
                <a:off x="8639" y="8720"/>
                <a:ext cx="72" cy="278"/>
              </a:xfrm>
              <a:prstGeom prst="line">
                <a:avLst/>
              </a:prstGeom>
              <a:noFill/>
              <a:ln w="38100">
                <a:solidFill>
                  <a:srgbClr val="000000"/>
                </a:solidFill>
                <a:round/>
                <a:headEnd/>
                <a:tailEnd/>
              </a:ln>
            </p:spPr>
            <p:txBody>
              <a:bodyPr/>
              <a:lstStyle/>
              <a:p>
                <a:endParaRPr lang="en-US"/>
              </a:p>
            </p:txBody>
          </p:sp>
          <p:sp>
            <p:nvSpPr>
              <p:cNvPr id="107737" name="Line 217"/>
              <p:cNvSpPr>
                <a:spLocks noChangeShapeType="1"/>
              </p:cNvSpPr>
              <p:nvPr/>
            </p:nvSpPr>
            <p:spPr bwMode="auto">
              <a:xfrm flipV="1">
                <a:off x="9481" y="7659"/>
                <a:ext cx="0" cy="1061"/>
              </a:xfrm>
              <a:prstGeom prst="line">
                <a:avLst/>
              </a:prstGeom>
              <a:noFill/>
              <a:ln w="38100">
                <a:solidFill>
                  <a:srgbClr val="000000"/>
                </a:solidFill>
                <a:round/>
                <a:headEnd/>
                <a:tailEnd/>
              </a:ln>
            </p:spPr>
            <p:txBody>
              <a:bodyPr/>
              <a:lstStyle/>
              <a:p>
                <a:endParaRPr lang="en-US"/>
              </a:p>
            </p:txBody>
          </p:sp>
          <p:sp>
            <p:nvSpPr>
              <p:cNvPr id="107738" name="Line 218"/>
              <p:cNvSpPr>
                <a:spLocks noChangeShapeType="1"/>
              </p:cNvSpPr>
              <p:nvPr/>
            </p:nvSpPr>
            <p:spPr bwMode="auto">
              <a:xfrm flipV="1">
                <a:off x="9420" y="8720"/>
                <a:ext cx="58" cy="278"/>
              </a:xfrm>
              <a:prstGeom prst="line">
                <a:avLst/>
              </a:prstGeom>
              <a:noFill/>
              <a:ln w="38100">
                <a:solidFill>
                  <a:srgbClr val="000000"/>
                </a:solidFill>
                <a:round/>
                <a:headEnd/>
                <a:tailEnd/>
              </a:ln>
            </p:spPr>
            <p:txBody>
              <a:bodyPr/>
              <a:lstStyle/>
              <a:p>
                <a:endParaRPr lang="en-US"/>
              </a:p>
            </p:txBody>
          </p:sp>
          <p:sp>
            <p:nvSpPr>
              <p:cNvPr id="107739" name="Line 219"/>
              <p:cNvSpPr>
                <a:spLocks noChangeShapeType="1"/>
              </p:cNvSpPr>
              <p:nvPr/>
            </p:nvSpPr>
            <p:spPr bwMode="auto">
              <a:xfrm flipV="1">
                <a:off x="9420" y="9060"/>
                <a:ext cx="0" cy="1805"/>
              </a:xfrm>
              <a:prstGeom prst="line">
                <a:avLst/>
              </a:prstGeom>
              <a:noFill/>
              <a:ln w="38100">
                <a:solidFill>
                  <a:srgbClr val="000000"/>
                </a:solidFill>
                <a:round/>
                <a:headEnd/>
                <a:tailEnd/>
              </a:ln>
            </p:spPr>
            <p:txBody>
              <a:bodyPr/>
              <a:lstStyle/>
              <a:p>
                <a:endParaRPr lang="en-US"/>
              </a:p>
            </p:txBody>
          </p:sp>
          <p:sp>
            <p:nvSpPr>
              <p:cNvPr id="107740" name="Line 220"/>
              <p:cNvSpPr>
                <a:spLocks noChangeShapeType="1"/>
              </p:cNvSpPr>
              <p:nvPr/>
            </p:nvSpPr>
            <p:spPr bwMode="auto">
              <a:xfrm flipV="1">
                <a:off x="8302" y="10803"/>
                <a:ext cx="393" cy="93"/>
              </a:xfrm>
              <a:prstGeom prst="line">
                <a:avLst/>
              </a:prstGeom>
              <a:noFill/>
              <a:ln w="38100">
                <a:solidFill>
                  <a:srgbClr val="000000"/>
                </a:solidFill>
                <a:round/>
                <a:headEnd/>
                <a:tailEnd/>
              </a:ln>
            </p:spPr>
            <p:txBody>
              <a:bodyPr/>
              <a:lstStyle/>
              <a:p>
                <a:endParaRPr lang="en-US"/>
              </a:p>
            </p:txBody>
          </p:sp>
          <p:sp>
            <p:nvSpPr>
              <p:cNvPr id="107741" name="Line 221"/>
              <p:cNvSpPr>
                <a:spLocks noChangeShapeType="1"/>
              </p:cNvSpPr>
              <p:nvPr/>
            </p:nvSpPr>
            <p:spPr bwMode="auto">
              <a:xfrm>
                <a:off x="10174" y="8331"/>
                <a:ext cx="0" cy="1475"/>
              </a:xfrm>
              <a:prstGeom prst="line">
                <a:avLst/>
              </a:prstGeom>
              <a:noFill/>
              <a:ln w="9525">
                <a:solidFill>
                  <a:srgbClr val="000000"/>
                </a:solidFill>
                <a:round/>
                <a:headEnd/>
                <a:tailEnd/>
              </a:ln>
            </p:spPr>
            <p:txBody>
              <a:bodyPr/>
              <a:lstStyle/>
              <a:p>
                <a:endParaRPr lang="en-US"/>
              </a:p>
            </p:txBody>
          </p:sp>
          <p:sp>
            <p:nvSpPr>
              <p:cNvPr id="107742" name="Line 222"/>
              <p:cNvSpPr>
                <a:spLocks noChangeShapeType="1"/>
              </p:cNvSpPr>
              <p:nvPr/>
            </p:nvSpPr>
            <p:spPr bwMode="auto">
              <a:xfrm>
                <a:off x="9567" y="8331"/>
                <a:ext cx="607" cy="0"/>
              </a:xfrm>
              <a:prstGeom prst="line">
                <a:avLst/>
              </a:prstGeom>
              <a:noFill/>
              <a:ln w="9525">
                <a:solidFill>
                  <a:srgbClr val="000000"/>
                </a:solidFill>
                <a:round/>
                <a:headEnd/>
                <a:tailEnd/>
              </a:ln>
            </p:spPr>
            <p:txBody>
              <a:bodyPr/>
              <a:lstStyle/>
              <a:p>
                <a:endParaRPr lang="en-US"/>
              </a:p>
            </p:txBody>
          </p:sp>
          <p:sp>
            <p:nvSpPr>
              <p:cNvPr id="107743" name="Line 223"/>
              <p:cNvSpPr>
                <a:spLocks noChangeShapeType="1"/>
              </p:cNvSpPr>
              <p:nvPr/>
            </p:nvSpPr>
            <p:spPr bwMode="auto">
              <a:xfrm>
                <a:off x="7938" y="11617"/>
                <a:ext cx="2236" cy="0"/>
              </a:xfrm>
              <a:prstGeom prst="line">
                <a:avLst/>
              </a:prstGeom>
              <a:noFill/>
              <a:ln w="9525">
                <a:solidFill>
                  <a:srgbClr val="000000"/>
                </a:solidFill>
                <a:round/>
                <a:headEnd/>
                <a:tailEnd/>
              </a:ln>
            </p:spPr>
            <p:txBody>
              <a:bodyPr/>
              <a:lstStyle/>
              <a:p>
                <a:endParaRPr lang="en-US"/>
              </a:p>
            </p:txBody>
          </p:sp>
          <p:sp>
            <p:nvSpPr>
              <p:cNvPr id="107744" name="Line 224"/>
              <p:cNvSpPr>
                <a:spLocks noChangeShapeType="1"/>
              </p:cNvSpPr>
              <p:nvPr/>
            </p:nvSpPr>
            <p:spPr bwMode="auto">
              <a:xfrm>
                <a:off x="10174" y="10990"/>
                <a:ext cx="0" cy="627"/>
              </a:xfrm>
              <a:prstGeom prst="line">
                <a:avLst/>
              </a:prstGeom>
              <a:noFill/>
              <a:ln w="9525">
                <a:solidFill>
                  <a:srgbClr val="000000"/>
                </a:solidFill>
                <a:round/>
                <a:headEnd/>
                <a:tailEnd/>
              </a:ln>
            </p:spPr>
            <p:txBody>
              <a:bodyPr/>
              <a:lstStyle/>
              <a:p>
                <a:endParaRPr lang="en-US"/>
              </a:p>
            </p:txBody>
          </p:sp>
          <p:sp>
            <p:nvSpPr>
              <p:cNvPr id="107745" name="Line 225"/>
              <p:cNvSpPr>
                <a:spLocks noChangeShapeType="1"/>
              </p:cNvSpPr>
              <p:nvPr/>
            </p:nvSpPr>
            <p:spPr bwMode="auto">
              <a:xfrm>
                <a:off x="10174" y="9819"/>
                <a:ext cx="0" cy="1171"/>
              </a:xfrm>
              <a:prstGeom prst="line">
                <a:avLst/>
              </a:prstGeom>
              <a:noFill/>
              <a:ln w="9525">
                <a:solidFill>
                  <a:srgbClr val="000000"/>
                </a:solidFill>
                <a:prstDash val="dashDot"/>
                <a:round/>
                <a:headEnd/>
                <a:tailEnd/>
              </a:ln>
            </p:spPr>
            <p:txBody>
              <a:bodyPr/>
              <a:lstStyle/>
              <a:p>
                <a:endParaRPr lang="en-US"/>
              </a:p>
            </p:txBody>
          </p:sp>
          <p:sp>
            <p:nvSpPr>
              <p:cNvPr id="107746" name="Line 226"/>
              <p:cNvSpPr>
                <a:spLocks noChangeShapeType="1"/>
              </p:cNvSpPr>
              <p:nvPr/>
            </p:nvSpPr>
            <p:spPr bwMode="auto">
              <a:xfrm>
                <a:off x="7938" y="8331"/>
                <a:ext cx="0" cy="1475"/>
              </a:xfrm>
              <a:prstGeom prst="line">
                <a:avLst/>
              </a:prstGeom>
              <a:noFill/>
              <a:ln w="9525">
                <a:solidFill>
                  <a:srgbClr val="000000"/>
                </a:solidFill>
                <a:round/>
                <a:headEnd/>
                <a:tailEnd/>
              </a:ln>
            </p:spPr>
            <p:txBody>
              <a:bodyPr/>
              <a:lstStyle/>
              <a:p>
                <a:endParaRPr lang="en-US"/>
              </a:p>
            </p:txBody>
          </p:sp>
          <p:sp>
            <p:nvSpPr>
              <p:cNvPr id="107747" name="Line 227"/>
              <p:cNvSpPr>
                <a:spLocks noChangeShapeType="1"/>
              </p:cNvSpPr>
              <p:nvPr/>
            </p:nvSpPr>
            <p:spPr bwMode="auto">
              <a:xfrm>
                <a:off x="7938" y="10990"/>
                <a:ext cx="0" cy="627"/>
              </a:xfrm>
              <a:prstGeom prst="line">
                <a:avLst/>
              </a:prstGeom>
              <a:noFill/>
              <a:ln w="9525">
                <a:solidFill>
                  <a:srgbClr val="000000"/>
                </a:solidFill>
                <a:round/>
                <a:headEnd/>
                <a:tailEnd/>
              </a:ln>
            </p:spPr>
            <p:txBody>
              <a:bodyPr/>
              <a:lstStyle/>
              <a:p>
                <a:endParaRPr lang="en-US"/>
              </a:p>
            </p:txBody>
          </p:sp>
          <p:sp>
            <p:nvSpPr>
              <p:cNvPr id="107748" name="Line 228"/>
              <p:cNvSpPr>
                <a:spLocks noChangeShapeType="1"/>
              </p:cNvSpPr>
              <p:nvPr/>
            </p:nvSpPr>
            <p:spPr bwMode="auto">
              <a:xfrm>
                <a:off x="7938" y="9806"/>
                <a:ext cx="0" cy="1171"/>
              </a:xfrm>
              <a:prstGeom prst="line">
                <a:avLst/>
              </a:prstGeom>
              <a:noFill/>
              <a:ln w="9525">
                <a:solidFill>
                  <a:srgbClr val="000000"/>
                </a:solidFill>
                <a:prstDash val="dashDot"/>
                <a:round/>
                <a:headEnd/>
                <a:tailEnd/>
              </a:ln>
            </p:spPr>
            <p:txBody>
              <a:bodyPr/>
              <a:lstStyle/>
              <a:p>
                <a:endParaRPr lang="en-US"/>
              </a:p>
            </p:txBody>
          </p:sp>
          <p:sp>
            <p:nvSpPr>
              <p:cNvPr id="107749" name="Line 229"/>
              <p:cNvSpPr>
                <a:spLocks noChangeShapeType="1"/>
              </p:cNvSpPr>
              <p:nvPr/>
            </p:nvSpPr>
            <p:spPr bwMode="auto">
              <a:xfrm>
                <a:off x="7938" y="8331"/>
                <a:ext cx="625" cy="0"/>
              </a:xfrm>
              <a:prstGeom prst="line">
                <a:avLst/>
              </a:prstGeom>
              <a:noFill/>
              <a:ln w="9525">
                <a:solidFill>
                  <a:srgbClr val="000000"/>
                </a:solidFill>
                <a:round/>
                <a:headEnd/>
                <a:tailEnd/>
              </a:ln>
            </p:spPr>
            <p:txBody>
              <a:bodyPr/>
              <a:lstStyle/>
              <a:p>
                <a:endParaRPr lang="en-US"/>
              </a:p>
            </p:txBody>
          </p:sp>
          <p:sp>
            <p:nvSpPr>
              <p:cNvPr id="107750" name="Line 230"/>
              <p:cNvSpPr>
                <a:spLocks noChangeShapeType="1"/>
              </p:cNvSpPr>
              <p:nvPr/>
            </p:nvSpPr>
            <p:spPr bwMode="auto">
              <a:xfrm>
                <a:off x="8561" y="8331"/>
                <a:ext cx="1006" cy="0"/>
              </a:xfrm>
              <a:prstGeom prst="line">
                <a:avLst/>
              </a:prstGeom>
              <a:noFill/>
              <a:ln w="9525">
                <a:solidFill>
                  <a:srgbClr val="000000"/>
                </a:solidFill>
                <a:prstDash val="dash"/>
                <a:round/>
                <a:headEnd/>
                <a:tailEnd/>
              </a:ln>
            </p:spPr>
            <p:txBody>
              <a:bodyPr/>
              <a:lstStyle/>
              <a:p>
                <a:endParaRPr lang="en-US"/>
              </a:p>
            </p:txBody>
          </p:sp>
          <p:sp>
            <p:nvSpPr>
              <p:cNvPr id="107751" name="Oval 231"/>
              <p:cNvSpPr>
                <a:spLocks noChangeArrowheads="1"/>
              </p:cNvSpPr>
              <p:nvPr/>
            </p:nvSpPr>
            <p:spPr bwMode="auto">
              <a:xfrm>
                <a:off x="9671" y="8399"/>
                <a:ext cx="67" cy="81"/>
              </a:xfrm>
              <a:prstGeom prst="ellipse">
                <a:avLst/>
              </a:prstGeom>
              <a:solidFill>
                <a:srgbClr val="0000FF"/>
              </a:solidFill>
              <a:ln w="9525">
                <a:solidFill>
                  <a:srgbClr val="000000"/>
                </a:solidFill>
                <a:round/>
                <a:headEnd/>
                <a:tailEnd/>
              </a:ln>
            </p:spPr>
            <p:txBody>
              <a:bodyPr/>
              <a:lstStyle/>
              <a:p>
                <a:endParaRPr lang="en-US"/>
              </a:p>
            </p:txBody>
          </p:sp>
          <p:sp>
            <p:nvSpPr>
              <p:cNvPr id="107752" name="Oval 232"/>
              <p:cNvSpPr>
                <a:spLocks noChangeArrowheads="1"/>
              </p:cNvSpPr>
              <p:nvPr/>
            </p:nvSpPr>
            <p:spPr bwMode="auto">
              <a:xfrm>
                <a:off x="9999" y="8399"/>
                <a:ext cx="68" cy="81"/>
              </a:xfrm>
              <a:prstGeom prst="ellipse">
                <a:avLst/>
              </a:prstGeom>
              <a:solidFill>
                <a:srgbClr val="0000FF"/>
              </a:solidFill>
              <a:ln w="9525">
                <a:solidFill>
                  <a:srgbClr val="000000"/>
                </a:solidFill>
                <a:round/>
                <a:headEnd/>
                <a:tailEnd/>
              </a:ln>
            </p:spPr>
            <p:txBody>
              <a:bodyPr/>
              <a:lstStyle/>
              <a:p>
                <a:endParaRPr lang="en-US"/>
              </a:p>
            </p:txBody>
          </p:sp>
          <p:sp>
            <p:nvSpPr>
              <p:cNvPr id="107753" name="Oval 233"/>
              <p:cNvSpPr>
                <a:spLocks noChangeArrowheads="1"/>
              </p:cNvSpPr>
              <p:nvPr/>
            </p:nvSpPr>
            <p:spPr bwMode="auto">
              <a:xfrm>
                <a:off x="9999" y="8720"/>
                <a:ext cx="68" cy="81"/>
              </a:xfrm>
              <a:prstGeom prst="ellipse">
                <a:avLst/>
              </a:prstGeom>
              <a:solidFill>
                <a:srgbClr val="0000FF"/>
              </a:solidFill>
              <a:ln w="9525">
                <a:solidFill>
                  <a:srgbClr val="000000"/>
                </a:solidFill>
                <a:round/>
                <a:headEnd/>
                <a:tailEnd/>
              </a:ln>
            </p:spPr>
            <p:txBody>
              <a:bodyPr/>
              <a:lstStyle/>
              <a:p>
                <a:endParaRPr lang="en-US"/>
              </a:p>
            </p:txBody>
          </p:sp>
          <p:sp>
            <p:nvSpPr>
              <p:cNvPr id="107754" name="Oval 234"/>
              <p:cNvSpPr>
                <a:spLocks noChangeArrowheads="1"/>
              </p:cNvSpPr>
              <p:nvPr/>
            </p:nvSpPr>
            <p:spPr bwMode="auto">
              <a:xfrm>
                <a:off x="8045" y="9806"/>
                <a:ext cx="67" cy="81"/>
              </a:xfrm>
              <a:prstGeom prst="ellipse">
                <a:avLst/>
              </a:prstGeom>
              <a:solidFill>
                <a:srgbClr val="0000FF"/>
              </a:solidFill>
              <a:ln w="9525">
                <a:solidFill>
                  <a:srgbClr val="000000"/>
                </a:solidFill>
                <a:round/>
                <a:headEnd/>
                <a:tailEnd/>
              </a:ln>
            </p:spPr>
            <p:txBody>
              <a:bodyPr/>
              <a:lstStyle/>
              <a:p>
                <a:endParaRPr lang="en-US"/>
              </a:p>
            </p:txBody>
          </p:sp>
          <p:sp>
            <p:nvSpPr>
              <p:cNvPr id="107755" name="Oval 235"/>
              <p:cNvSpPr>
                <a:spLocks noChangeArrowheads="1"/>
              </p:cNvSpPr>
              <p:nvPr/>
            </p:nvSpPr>
            <p:spPr bwMode="auto">
              <a:xfrm>
                <a:off x="8045" y="8399"/>
                <a:ext cx="68" cy="81"/>
              </a:xfrm>
              <a:prstGeom prst="ellipse">
                <a:avLst/>
              </a:prstGeom>
              <a:solidFill>
                <a:srgbClr val="0000FF"/>
              </a:solidFill>
              <a:ln w="9525">
                <a:solidFill>
                  <a:srgbClr val="000000"/>
                </a:solidFill>
                <a:round/>
                <a:headEnd/>
                <a:tailEnd/>
              </a:ln>
            </p:spPr>
            <p:txBody>
              <a:bodyPr/>
              <a:lstStyle/>
              <a:p>
                <a:endParaRPr lang="en-US"/>
              </a:p>
            </p:txBody>
          </p:sp>
          <p:sp>
            <p:nvSpPr>
              <p:cNvPr id="107756" name="Oval 236"/>
              <p:cNvSpPr>
                <a:spLocks noChangeArrowheads="1"/>
              </p:cNvSpPr>
              <p:nvPr/>
            </p:nvSpPr>
            <p:spPr bwMode="auto">
              <a:xfrm>
                <a:off x="8373" y="8399"/>
                <a:ext cx="68" cy="81"/>
              </a:xfrm>
              <a:prstGeom prst="ellipse">
                <a:avLst/>
              </a:prstGeom>
              <a:solidFill>
                <a:srgbClr val="0000FF"/>
              </a:solidFill>
              <a:ln w="9525">
                <a:solidFill>
                  <a:srgbClr val="000000"/>
                </a:solidFill>
                <a:round/>
                <a:headEnd/>
                <a:tailEnd/>
              </a:ln>
            </p:spPr>
            <p:txBody>
              <a:bodyPr/>
              <a:lstStyle/>
              <a:p>
                <a:endParaRPr lang="en-US"/>
              </a:p>
            </p:txBody>
          </p:sp>
          <p:sp>
            <p:nvSpPr>
              <p:cNvPr id="107757" name="Oval 237"/>
              <p:cNvSpPr>
                <a:spLocks noChangeArrowheads="1"/>
              </p:cNvSpPr>
              <p:nvPr/>
            </p:nvSpPr>
            <p:spPr bwMode="auto">
              <a:xfrm>
                <a:off x="8045" y="8720"/>
                <a:ext cx="67" cy="81"/>
              </a:xfrm>
              <a:prstGeom prst="ellipse">
                <a:avLst/>
              </a:prstGeom>
              <a:solidFill>
                <a:srgbClr val="0000FF"/>
              </a:solidFill>
              <a:ln w="9525">
                <a:solidFill>
                  <a:srgbClr val="000000"/>
                </a:solidFill>
                <a:round/>
                <a:headEnd/>
                <a:tailEnd/>
              </a:ln>
            </p:spPr>
            <p:txBody>
              <a:bodyPr/>
              <a:lstStyle/>
              <a:p>
                <a:endParaRPr lang="en-US"/>
              </a:p>
            </p:txBody>
          </p:sp>
          <p:sp>
            <p:nvSpPr>
              <p:cNvPr id="107758" name="Oval 238"/>
              <p:cNvSpPr>
                <a:spLocks noChangeArrowheads="1"/>
              </p:cNvSpPr>
              <p:nvPr/>
            </p:nvSpPr>
            <p:spPr bwMode="auto">
              <a:xfrm>
                <a:off x="8045" y="11114"/>
                <a:ext cx="68" cy="81"/>
              </a:xfrm>
              <a:prstGeom prst="ellipse">
                <a:avLst/>
              </a:prstGeom>
              <a:solidFill>
                <a:srgbClr val="0000FF"/>
              </a:solidFill>
              <a:ln w="9525">
                <a:solidFill>
                  <a:srgbClr val="000000"/>
                </a:solidFill>
                <a:round/>
                <a:headEnd/>
                <a:tailEnd/>
              </a:ln>
            </p:spPr>
            <p:txBody>
              <a:bodyPr/>
              <a:lstStyle/>
              <a:p>
                <a:endParaRPr lang="en-US"/>
              </a:p>
            </p:txBody>
          </p:sp>
          <p:sp>
            <p:nvSpPr>
              <p:cNvPr id="107759" name="Oval 239"/>
              <p:cNvSpPr>
                <a:spLocks noChangeArrowheads="1"/>
              </p:cNvSpPr>
              <p:nvPr/>
            </p:nvSpPr>
            <p:spPr bwMode="auto">
              <a:xfrm>
                <a:off x="8045" y="11435"/>
                <a:ext cx="67" cy="80"/>
              </a:xfrm>
              <a:prstGeom prst="ellipse">
                <a:avLst/>
              </a:prstGeom>
              <a:solidFill>
                <a:srgbClr val="0000FF"/>
              </a:solidFill>
              <a:ln w="9525">
                <a:solidFill>
                  <a:srgbClr val="000000"/>
                </a:solidFill>
                <a:round/>
                <a:headEnd/>
                <a:tailEnd/>
              </a:ln>
            </p:spPr>
            <p:txBody>
              <a:bodyPr/>
              <a:lstStyle/>
              <a:p>
                <a:endParaRPr lang="en-US"/>
              </a:p>
            </p:txBody>
          </p:sp>
          <p:sp>
            <p:nvSpPr>
              <p:cNvPr id="107760" name="Oval 240"/>
              <p:cNvSpPr>
                <a:spLocks noChangeArrowheads="1"/>
              </p:cNvSpPr>
              <p:nvPr/>
            </p:nvSpPr>
            <p:spPr bwMode="auto">
              <a:xfrm>
                <a:off x="8373" y="11435"/>
                <a:ext cx="68" cy="80"/>
              </a:xfrm>
              <a:prstGeom prst="ellipse">
                <a:avLst/>
              </a:prstGeom>
              <a:solidFill>
                <a:srgbClr val="0000FF"/>
              </a:solidFill>
              <a:ln w="9525">
                <a:solidFill>
                  <a:srgbClr val="000000"/>
                </a:solidFill>
                <a:round/>
                <a:headEnd/>
                <a:tailEnd/>
              </a:ln>
            </p:spPr>
            <p:txBody>
              <a:bodyPr/>
              <a:lstStyle/>
              <a:p>
                <a:endParaRPr lang="en-US"/>
              </a:p>
            </p:txBody>
          </p:sp>
          <p:sp>
            <p:nvSpPr>
              <p:cNvPr id="107761" name="Oval 241"/>
              <p:cNvSpPr>
                <a:spLocks noChangeArrowheads="1"/>
              </p:cNvSpPr>
              <p:nvPr/>
            </p:nvSpPr>
            <p:spPr bwMode="auto">
              <a:xfrm>
                <a:off x="9990" y="11114"/>
                <a:ext cx="68" cy="81"/>
              </a:xfrm>
              <a:prstGeom prst="ellipse">
                <a:avLst/>
              </a:prstGeom>
              <a:solidFill>
                <a:srgbClr val="0000FF"/>
              </a:solidFill>
              <a:ln w="9525">
                <a:solidFill>
                  <a:srgbClr val="000000"/>
                </a:solidFill>
                <a:round/>
                <a:headEnd/>
                <a:tailEnd/>
              </a:ln>
            </p:spPr>
            <p:txBody>
              <a:bodyPr/>
              <a:lstStyle/>
              <a:p>
                <a:endParaRPr lang="en-US"/>
              </a:p>
            </p:txBody>
          </p:sp>
          <p:sp>
            <p:nvSpPr>
              <p:cNvPr id="107762" name="Oval 242"/>
              <p:cNvSpPr>
                <a:spLocks noChangeArrowheads="1"/>
              </p:cNvSpPr>
              <p:nvPr/>
            </p:nvSpPr>
            <p:spPr bwMode="auto">
              <a:xfrm>
                <a:off x="9661" y="11435"/>
                <a:ext cx="68" cy="80"/>
              </a:xfrm>
              <a:prstGeom prst="ellipse">
                <a:avLst/>
              </a:prstGeom>
              <a:solidFill>
                <a:srgbClr val="0000FF"/>
              </a:solidFill>
              <a:ln w="9525">
                <a:solidFill>
                  <a:srgbClr val="000000"/>
                </a:solidFill>
                <a:round/>
                <a:headEnd/>
                <a:tailEnd/>
              </a:ln>
            </p:spPr>
            <p:txBody>
              <a:bodyPr/>
              <a:lstStyle/>
              <a:p>
                <a:endParaRPr lang="en-US"/>
              </a:p>
            </p:txBody>
          </p:sp>
          <p:sp>
            <p:nvSpPr>
              <p:cNvPr id="107763" name="Oval 243"/>
              <p:cNvSpPr>
                <a:spLocks noChangeArrowheads="1"/>
              </p:cNvSpPr>
              <p:nvPr/>
            </p:nvSpPr>
            <p:spPr bwMode="auto">
              <a:xfrm>
                <a:off x="9990" y="11435"/>
                <a:ext cx="68" cy="80"/>
              </a:xfrm>
              <a:prstGeom prst="ellipse">
                <a:avLst/>
              </a:prstGeom>
              <a:solidFill>
                <a:srgbClr val="0000FF"/>
              </a:solidFill>
              <a:ln w="9525">
                <a:solidFill>
                  <a:srgbClr val="000000"/>
                </a:solidFill>
                <a:round/>
                <a:headEnd/>
                <a:tailEnd/>
              </a:ln>
            </p:spPr>
            <p:txBody>
              <a:bodyPr/>
              <a:lstStyle/>
              <a:p>
                <a:endParaRPr lang="en-US"/>
              </a:p>
            </p:txBody>
          </p:sp>
          <p:sp>
            <p:nvSpPr>
              <p:cNvPr id="107764" name="Line 244"/>
              <p:cNvSpPr>
                <a:spLocks noChangeShapeType="1"/>
              </p:cNvSpPr>
              <p:nvPr/>
            </p:nvSpPr>
            <p:spPr bwMode="auto">
              <a:xfrm>
                <a:off x="8045" y="8399"/>
                <a:ext cx="0" cy="3116"/>
              </a:xfrm>
              <a:prstGeom prst="line">
                <a:avLst/>
              </a:prstGeom>
              <a:noFill/>
              <a:ln w="19050">
                <a:solidFill>
                  <a:srgbClr val="FF0000"/>
                </a:solidFill>
                <a:round/>
                <a:headEnd/>
                <a:tailEnd/>
              </a:ln>
            </p:spPr>
            <p:txBody>
              <a:bodyPr/>
              <a:lstStyle/>
              <a:p>
                <a:endParaRPr lang="en-US"/>
              </a:p>
            </p:txBody>
          </p:sp>
          <p:sp>
            <p:nvSpPr>
              <p:cNvPr id="107765" name="Line 245"/>
              <p:cNvSpPr>
                <a:spLocks noChangeShapeType="1"/>
              </p:cNvSpPr>
              <p:nvPr/>
            </p:nvSpPr>
            <p:spPr bwMode="auto">
              <a:xfrm>
                <a:off x="8045" y="11515"/>
                <a:ext cx="2022" cy="0"/>
              </a:xfrm>
              <a:prstGeom prst="line">
                <a:avLst/>
              </a:prstGeom>
              <a:noFill/>
              <a:ln w="19050">
                <a:solidFill>
                  <a:srgbClr val="FF0000"/>
                </a:solidFill>
                <a:round/>
                <a:headEnd/>
                <a:tailEnd/>
              </a:ln>
            </p:spPr>
            <p:txBody>
              <a:bodyPr/>
              <a:lstStyle/>
              <a:p>
                <a:endParaRPr lang="en-US"/>
              </a:p>
            </p:txBody>
          </p:sp>
          <p:sp>
            <p:nvSpPr>
              <p:cNvPr id="107766" name="Line 246"/>
              <p:cNvSpPr>
                <a:spLocks noChangeShapeType="1"/>
              </p:cNvSpPr>
              <p:nvPr/>
            </p:nvSpPr>
            <p:spPr bwMode="auto">
              <a:xfrm flipV="1">
                <a:off x="10067" y="8399"/>
                <a:ext cx="0" cy="3116"/>
              </a:xfrm>
              <a:prstGeom prst="line">
                <a:avLst/>
              </a:prstGeom>
              <a:noFill/>
              <a:ln w="19050">
                <a:solidFill>
                  <a:srgbClr val="FF0000"/>
                </a:solidFill>
                <a:round/>
                <a:headEnd/>
                <a:tailEnd/>
              </a:ln>
            </p:spPr>
            <p:txBody>
              <a:bodyPr/>
              <a:lstStyle/>
              <a:p>
                <a:endParaRPr lang="en-US"/>
              </a:p>
            </p:txBody>
          </p:sp>
          <p:sp>
            <p:nvSpPr>
              <p:cNvPr id="107767" name="Line 247"/>
              <p:cNvSpPr>
                <a:spLocks noChangeShapeType="1"/>
              </p:cNvSpPr>
              <p:nvPr/>
            </p:nvSpPr>
            <p:spPr bwMode="auto">
              <a:xfrm>
                <a:off x="8025" y="8401"/>
                <a:ext cx="2023" cy="0"/>
              </a:xfrm>
              <a:prstGeom prst="line">
                <a:avLst/>
              </a:prstGeom>
              <a:noFill/>
              <a:ln w="19050">
                <a:solidFill>
                  <a:srgbClr val="FF0000"/>
                </a:solidFill>
                <a:round/>
                <a:headEnd/>
                <a:tailEnd/>
              </a:ln>
            </p:spPr>
            <p:txBody>
              <a:bodyPr/>
              <a:lstStyle/>
              <a:p>
                <a:endParaRPr lang="en-US"/>
              </a:p>
            </p:txBody>
          </p:sp>
          <p:sp>
            <p:nvSpPr>
              <p:cNvPr id="107768" name="Freeform 248"/>
              <p:cNvSpPr>
                <a:spLocks/>
              </p:cNvSpPr>
              <p:nvPr/>
            </p:nvSpPr>
            <p:spPr bwMode="auto">
              <a:xfrm>
                <a:off x="7843" y="8177"/>
                <a:ext cx="715" cy="878"/>
              </a:xfrm>
              <a:custGeom>
                <a:avLst/>
                <a:gdLst/>
                <a:ahLst/>
                <a:cxnLst>
                  <a:cxn ang="0">
                    <a:pos x="1061" y="1260"/>
                  </a:cxn>
                  <a:cxn ang="0">
                    <a:pos x="1016" y="1275"/>
                  </a:cxn>
                  <a:cxn ang="0">
                    <a:pos x="776" y="1185"/>
                  </a:cxn>
                  <a:cxn ang="0">
                    <a:pos x="731" y="1155"/>
                  </a:cxn>
                  <a:cxn ang="0">
                    <a:pos x="551" y="1125"/>
                  </a:cxn>
                  <a:cxn ang="0">
                    <a:pos x="146" y="1050"/>
                  </a:cxn>
                  <a:cxn ang="0">
                    <a:pos x="26" y="780"/>
                  </a:cxn>
                  <a:cxn ang="0">
                    <a:pos x="71" y="300"/>
                  </a:cxn>
                  <a:cxn ang="0">
                    <a:pos x="116" y="210"/>
                  </a:cxn>
                  <a:cxn ang="0">
                    <a:pos x="461" y="75"/>
                  </a:cxn>
                  <a:cxn ang="0">
                    <a:pos x="671" y="15"/>
                  </a:cxn>
                  <a:cxn ang="0">
                    <a:pos x="716" y="0"/>
                  </a:cxn>
                  <a:cxn ang="0">
                    <a:pos x="926" y="15"/>
                  </a:cxn>
                  <a:cxn ang="0">
                    <a:pos x="1046" y="45"/>
                  </a:cxn>
                </a:cxnLst>
                <a:rect l="0" t="0" r="r" b="b"/>
                <a:pathLst>
                  <a:path w="1061" h="1277">
                    <a:moveTo>
                      <a:pt x="1061" y="1260"/>
                    </a:moveTo>
                    <a:cubicBezTo>
                      <a:pt x="1046" y="1265"/>
                      <a:pt x="1032" y="1277"/>
                      <a:pt x="1016" y="1275"/>
                    </a:cubicBezTo>
                    <a:cubicBezTo>
                      <a:pt x="947" y="1267"/>
                      <a:pt x="839" y="1216"/>
                      <a:pt x="776" y="1185"/>
                    </a:cubicBezTo>
                    <a:cubicBezTo>
                      <a:pt x="760" y="1177"/>
                      <a:pt x="748" y="1161"/>
                      <a:pt x="731" y="1155"/>
                    </a:cubicBezTo>
                    <a:cubicBezTo>
                      <a:pt x="705" y="1145"/>
                      <a:pt x="565" y="1127"/>
                      <a:pt x="551" y="1125"/>
                    </a:cubicBezTo>
                    <a:cubicBezTo>
                      <a:pt x="415" y="1108"/>
                      <a:pt x="277" y="1094"/>
                      <a:pt x="146" y="1050"/>
                    </a:cubicBezTo>
                    <a:cubicBezTo>
                      <a:pt x="71" y="975"/>
                      <a:pt x="43" y="884"/>
                      <a:pt x="26" y="780"/>
                    </a:cubicBezTo>
                    <a:cubicBezTo>
                      <a:pt x="42" y="358"/>
                      <a:pt x="0" y="513"/>
                      <a:pt x="71" y="300"/>
                    </a:cubicBezTo>
                    <a:cubicBezTo>
                      <a:pt x="82" y="268"/>
                      <a:pt x="89" y="234"/>
                      <a:pt x="116" y="210"/>
                    </a:cubicBezTo>
                    <a:cubicBezTo>
                      <a:pt x="206" y="131"/>
                      <a:pt x="349" y="103"/>
                      <a:pt x="461" y="75"/>
                    </a:cubicBezTo>
                    <a:cubicBezTo>
                      <a:pt x="612" y="37"/>
                      <a:pt x="542" y="58"/>
                      <a:pt x="671" y="15"/>
                    </a:cubicBezTo>
                    <a:cubicBezTo>
                      <a:pt x="686" y="10"/>
                      <a:pt x="716" y="0"/>
                      <a:pt x="716" y="0"/>
                    </a:cubicBezTo>
                    <a:cubicBezTo>
                      <a:pt x="786" y="5"/>
                      <a:pt x="856" y="7"/>
                      <a:pt x="926" y="15"/>
                    </a:cubicBezTo>
                    <a:cubicBezTo>
                      <a:pt x="967" y="20"/>
                      <a:pt x="1003" y="45"/>
                      <a:pt x="1046" y="45"/>
                    </a:cubicBezTo>
                  </a:path>
                </a:pathLst>
              </a:custGeom>
              <a:noFill/>
              <a:ln w="9525">
                <a:solidFill>
                  <a:srgbClr val="000000"/>
                </a:solidFill>
                <a:round/>
                <a:headEnd/>
                <a:tailEnd/>
              </a:ln>
            </p:spPr>
            <p:txBody>
              <a:bodyPr/>
              <a:lstStyle/>
              <a:p>
                <a:endParaRPr lang="en-US"/>
              </a:p>
            </p:txBody>
          </p:sp>
          <p:sp>
            <p:nvSpPr>
              <p:cNvPr id="107769" name="Freeform 249"/>
              <p:cNvSpPr>
                <a:spLocks/>
              </p:cNvSpPr>
              <p:nvPr/>
            </p:nvSpPr>
            <p:spPr bwMode="auto">
              <a:xfrm>
                <a:off x="9582" y="8187"/>
                <a:ext cx="699" cy="832"/>
              </a:xfrm>
              <a:custGeom>
                <a:avLst/>
                <a:gdLst/>
                <a:ahLst/>
                <a:cxnLst>
                  <a:cxn ang="0">
                    <a:pos x="0" y="0"/>
                  </a:cxn>
                  <a:cxn ang="0">
                    <a:pos x="675" y="45"/>
                  </a:cxn>
                  <a:cxn ang="0">
                    <a:pos x="855" y="60"/>
                  </a:cxn>
                  <a:cxn ang="0">
                    <a:pos x="945" y="90"/>
                  </a:cxn>
                  <a:cxn ang="0">
                    <a:pos x="1035" y="285"/>
                  </a:cxn>
                  <a:cxn ang="0">
                    <a:pos x="990" y="675"/>
                  </a:cxn>
                  <a:cxn ang="0">
                    <a:pos x="975" y="735"/>
                  </a:cxn>
                  <a:cxn ang="0">
                    <a:pos x="945" y="825"/>
                  </a:cxn>
                  <a:cxn ang="0">
                    <a:pos x="900" y="1065"/>
                  </a:cxn>
                  <a:cxn ang="0">
                    <a:pos x="885" y="1110"/>
                  </a:cxn>
                  <a:cxn ang="0">
                    <a:pos x="750" y="1170"/>
                  </a:cxn>
                  <a:cxn ang="0">
                    <a:pos x="705" y="1185"/>
                  </a:cxn>
                  <a:cxn ang="0">
                    <a:pos x="660" y="1200"/>
                  </a:cxn>
                  <a:cxn ang="0">
                    <a:pos x="90" y="1140"/>
                  </a:cxn>
                  <a:cxn ang="0">
                    <a:pos x="0" y="1155"/>
                  </a:cxn>
                </a:cxnLst>
                <a:rect l="0" t="0" r="r" b="b"/>
                <a:pathLst>
                  <a:path w="1035" h="1208">
                    <a:moveTo>
                      <a:pt x="0" y="0"/>
                    </a:moveTo>
                    <a:cubicBezTo>
                      <a:pt x="177" y="59"/>
                      <a:pt x="528" y="40"/>
                      <a:pt x="675" y="45"/>
                    </a:cubicBezTo>
                    <a:cubicBezTo>
                      <a:pt x="735" y="50"/>
                      <a:pt x="796" y="50"/>
                      <a:pt x="855" y="60"/>
                    </a:cubicBezTo>
                    <a:cubicBezTo>
                      <a:pt x="886" y="65"/>
                      <a:pt x="945" y="90"/>
                      <a:pt x="945" y="90"/>
                    </a:cubicBezTo>
                    <a:cubicBezTo>
                      <a:pt x="999" y="172"/>
                      <a:pt x="1012" y="194"/>
                      <a:pt x="1035" y="285"/>
                    </a:cubicBezTo>
                    <a:cubicBezTo>
                      <a:pt x="1019" y="415"/>
                      <a:pt x="1007" y="546"/>
                      <a:pt x="990" y="675"/>
                    </a:cubicBezTo>
                    <a:cubicBezTo>
                      <a:pt x="987" y="695"/>
                      <a:pt x="981" y="715"/>
                      <a:pt x="975" y="735"/>
                    </a:cubicBezTo>
                    <a:cubicBezTo>
                      <a:pt x="966" y="765"/>
                      <a:pt x="945" y="825"/>
                      <a:pt x="945" y="825"/>
                    </a:cubicBezTo>
                    <a:cubicBezTo>
                      <a:pt x="927" y="1006"/>
                      <a:pt x="946" y="927"/>
                      <a:pt x="900" y="1065"/>
                    </a:cubicBezTo>
                    <a:cubicBezTo>
                      <a:pt x="895" y="1080"/>
                      <a:pt x="898" y="1101"/>
                      <a:pt x="885" y="1110"/>
                    </a:cubicBezTo>
                    <a:cubicBezTo>
                      <a:pt x="814" y="1158"/>
                      <a:pt x="857" y="1134"/>
                      <a:pt x="750" y="1170"/>
                    </a:cubicBezTo>
                    <a:cubicBezTo>
                      <a:pt x="735" y="1175"/>
                      <a:pt x="720" y="1180"/>
                      <a:pt x="705" y="1185"/>
                    </a:cubicBezTo>
                    <a:cubicBezTo>
                      <a:pt x="690" y="1190"/>
                      <a:pt x="660" y="1200"/>
                      <a:pt x="660" y="1200"/>
                    </a:cubicBezTo>
                    <a:cubicBezTo>
                      <a:pt x="396" y="1191"/>
                      <a:pt x="294" y="1208"/>
                      <a:pt x="90" y="1140"/>
                    </a:cubicBezTo>
                    <a:cubicBezTo>
                      <a:pt x="60" y="1145"/>
                      <a:pt x="0" y="1155"/>
                      <a:pt x="0" y="1155"/>
                    </a:cubicBezTo>
                  </a:path>
                </a:pathLst>
              </a:custGeom>
              <a:noFill/>
              <a:ln w="9525">
                <a:solidFill>
                  <a:srgbClr val="000000"/>
                </a:solidFill>
                <a:round/>
                <a:headEnd/>
                <a:tailEnd/>
              </a:ln>
            </p:spPr>
            <p:txBody>
              <a:bodyPr/>
              <a:lstStyle/>
              <a:p>
                <a:endParaRPr lang="en-US"/>
              </a:p>
            </p:txBody>
          </p:sp>
          <p:sp>
            <p:nvSpPr>
              <p:cNvPr id="107770" name="Freeform 250"/>
              <p:cNvSpPr>
                <a:spLocks/>
              </p:cNvSpPr>
              <p:nvPr/>
            </p:nvSpPr>
            <p:spPr bwMode="auto">
              <a:xfrm>
                <a:off x="8558" y="8890"/>
                <a:ext cx="1087" cy="2080"/>
              </a:xfrm>
              <a:custGeom>
                <a:avLst/>
                <a:gdLst/>
                <a:ahLst/>
                <a:cxnLst>
                  <a:cxn ang="0">
                    <a:pos x="0" y="0"/>
                  </a:cxn>
                  <a:cxn ang="0">
                    <a:pos x="15" y="645"/>
                  </a:cxn>
                  <a:cxn ang="0">
                    <a:pos x="30" y="1395"/>
                  </a:cxn>
                  <a:cxn ang="0">
                    <a:pos x="30" y="2295"/>
                  </a:cxn>
                  <a:cxn ang="0">
                    <a:pos x="45" y="2340"/>
                  </a:cxn>
                  <a:cxn ang="0">
                    <a:pos x="135" y="2370"/>
                  </a:cxn>
                  <a:cxn ang="0">
                    <a:pos x="240" y="2340"/>
                  </a:cxn>
                  <a:cxn ang="0">
                    <a:pos x="540" y="2370"/>
                  </a:cxn>
                  <a:cxn ang="0">
                    <a:pos x="945" y="2355"/>
                  </a:cxn>
                  <a:cxn ang="0">
                    <a:pos x="1140" y="2295"/>
                  </a:cxn>
                  <a:cxn ang="0">
                    <a:pos x="1200" y="1710"/>
                  </a:cxn>
                  <a:cxn ang="0">
                    <a:pos x="1185" y="1575"/>
                  </a:cxn>
                  <a:cxn ang="0">
                    <a:pos x="1155" y="1485"/>
                  </a:cxn>
                  <a:cxn ang="0">
                    <a:pos x="1170" y="1170"/>
                  </a:cxn>
                  <a:cxn ang="0">
                    <a:pos x="1140" y="420"/>
                  </a:cxn>
                  <a:cxn ang="0">
                    <a:pos x="1155" y="225"/>
                  </a:cxn>
                  <a:cxn ang="0">
                    <a:pos x="1155" y="105"/>
                  </a:cxn>
                  <a:cxn ang="0">
                    <a:pos x="975" y="60"/>
                  </a:cxn>
                  <a:cxn ang="0">
                    <a:pos x="675" y="15"/>
                  </a:cxn>
                  <a:cxn ang="0">
                    <a:pos x="270" y="45"/>
                  </a:cxn>
                </a:cxnLst>
                <a:rect l="0" t="0" r="r" b="b"/>
                <a:pathLst>
                  <a:path w="1286" h="2395">
                    <a:moveTo>
                      <a:pt x="0" y="0"/>
                    </a:moveTo>
                    <a:cubicBezTo>
                      <a:pt x="82" y="204"/>
                      <a:pt x="87" y="430"/>
                      <a:pt x="15" y="645"/>
                    </a:cubicBezTo>
                    <a:cubicBezTo>
                      <a:pt x="28" y="935"/>
                      <a:pt x="43" y="1103"/>
                      <a:pt x="30" y="1395"/>
                    </a:cubicBezTo>
                    <a:cubicBezTo>
                      <a:pt x="37" y="1626"/>
                      <a:pt x="91" y="2050"/>
                      <a:pt x="30" y="2295"/>
                    </a:cubicBezTo>
                    <a:cubicBezTo>
                      <a:pt x="35" y="2310"/>
                      <a:pt x="32" y="2331"/>
                      <a:pt x="45" y="2340"/>
                    </a:cubicBezTo>
                    <a:cubicBezTo>
                      <a:pt x="71" y="2358"/>
                      <a:pt x="135" y="2370"/>
                      <a:pt x="135" y="2370"/>
                    </a:cubicBezTo>
                    <a:cubicBezTo>
                      <a:pt x="170" y="2361"/>
                      <a:pt x="204" y="2340"/>
                      <a:pt x="240" y="2340"/>
                    </a:cubicBezTo>
                    <a:cubicBezTo>
                      <a:pt x="313" y="2340"/>
                      <a:pt x="459" y="2360"/>
                      <a:pt x="540" y="2370"/>
                    </a:cubicBezTo>
                    <a:cubicBezTo>
                      <a:pt x="675" y="2365"/>
                      <a:pt x="810" y="2362"/>
                      <a:pt x="945" y="2355"/>
                    </a:cubicBezTo>
                    <a:cubicBezTo>
                      <a:pt x="1139" y="2345"/>
                      <a:pt x="1107" y="2395"/>
                      <a:pt x="1140" y="2295"/>
                    </a:cubicBezTo>
                    <a:cubicBezTo>
                      <a:pt x="1168" y="2099"/>
                      <a:pt x="1161" y="1904"/>
                      <a:pt x="1200" y="1710"/>
                    </a:cubicBezTo>
                    <a:cubicBezTo>
                      <a:pt x="1195" y="1665"/>
                      <a:pt x="1194" y="1619"/>
                      <a:pt x="1185" y="1575"/>
                    </a:cubicBezTo>
                    <a:cubicBezTo>
                      <a:pt x="1179" y="1544"/>
                      <a:pt x="1155" y="1485"/>
                      <a:pt x="1155" y="1485"/>
                    </a:cubicBezTo>
                    <a:cubicBezTo>
                      <a:pt x="1160" y="1380"/>
                      <a:pt x="1167" y="1275"/>
                      <a:pt x="1170" y="1170"/>
                    </a:cubicBezTo>
                    <a:cubicBezTo>
                      <a:pt x="1178" y="894"/>
                      <a:pt x="1286" y="639"/>
                      <a:pt x="1140" y="420"/>
                    </a:cubicBezTo>
                    <a:cubicBezTo>
                      <a:pt x="1145" y="355"/>
                      <a:pt x="1147" y="290"/>
                      <a:pt x="1155" y="225"/>
                    </a:cubicBezTo>
                    <a:cubicBezTo>
                      <a:pt x="1159" y="194"/>
                      <a:pt x="1191" y="136"/>
                      <a:pt x="1155" y="105"/>
                    </a:cubicBezTo>
                    <a:cubicBezTo>
                      <a:pt x="1121" y="76"/>
                      <a:pt x="1014" y="70"/>
                      <a:pt x="975" y="60"/>
                    </a:cubicBezTo>
                    <a:cubicBezTo>
                      <a:pt x="745" y="3"/>
                      <a:pt x="1079" y="44"/>
                      <a:pt x="675" y="15"/>
                    </a:cubicBezTo>
                    <a:cubicBezTo>
                      <a:pt x="539" y="26"/>
                      <a:pt x="406" y="45"/>
                      <a:pt x="270" y="45"/>
                    </a:cubicBezTo>
                  </a:path>
                </a:pathLst>
              </a:custGeom>
              <a:noFill/>
              <a:ln w="9525">
                <a:solidFill>
                  <a:srgbClr val="000000"/>
                </a:solidFill>
                <a:round/>
                <a:headEnd/>
                <a:tailEnd/>
              </a:ln>
            </p:spPr>
            <p:txBody>
              <a:bodyPr/>
              <a:lstStyle/>
              <a:p>
                <a:endParaRPr lang="en-US"/>
              </a:p>
            </p:txBody>
          </p:sp>
          <p:sp>
            <p:nvSpPr>
              <p:cNvPr id="107771" name="Freeform 251"/>
              <p:cNvSpPr>
                <a:spLocks/>
              </p:cNvSpPr>
              <p:nvPr/>
            </p:nvSpPr>
            <p:spPr bwMode="auto">
              <a:xfrm>
                <a:off x="8546" y="8896"/>
                <a:ext cx="241" cy="33"/>
              </a:xfrm>
              <a:custGeom>
                <a:avLst/>
                <a:gdLst/>
                <a:ahLst/>
                <a:cxnLst>
                  <a:cxn ang="0">
                    <a:pos x="285" y="23"/>
                  </a:cxn>
                  <a:cxn ang="0">
                    <a:pos x="45" y="23"/>
                  </a:cxn>
                  <a:cxn ang="0">
                    <a:pos x="0" y="38"/>
                  </a:cxn>
                </a:cxnLst>
                <a:rect l="0" t="0" r="r" b="b"/>
                <a:pathLst>
                  <a:path w="285" h="38">
                    <a:moveTo>
                      <a:pt x="285" y="23"/>
                    </a:moveTo>
                    <a:cubicBezTo>
                      <a:pt x="169" y="0"/>
                      <a:pt x="207" y="0"/>
                      <a:pt x="45" y="23"/>
                    </a:cubicBezTo>
                    <a:cubicBezTo>
                      <a:pt x="29" y="25"/>
                      <a:pt x="0" y="38"/>
                      <a:pt x="0" y="38"/>
                    </a:cubicBezTo>
                  </a:path>
                </a:pathLst>
              </a:custGeom>
              <a:noFill/>
              <a:ln w="9525">
                <a:solidFill>
                  <a:srgbClr val="000000"/>
                </a:solidFill>
                <a:round/>
                <a:headEnd/>
                <a:tailEnd/>
              </a:ln>
            </p:spPr>
            <p:txBody>
              <a:bodyPr/>
              <a:lstStyle/>
              <a:p>
                <a:endParaRPr lang="en-US"/>
              </a:p>
            </p:txBody>
          </p:sp>
          <p:sp>
            <p:nvSpPr>
              <p:cNvPr id="107772" name="Line 252"/>
              <p:cNvSpPr>
                <a:spLocks noChangeShapeType="1"/>
              </p:cNvSpPr>
              <p:nvPr/>
            </p:nvSpPr>
            <p:spPr bwMode="auto">
              <a:xfrm>
                <a:off x="7212" y="7846"/>
                <a:ext cx="942" cy="341"/>
              </a:xfrm>
              <a:prstGeom prst="line">
                <a:avLst/>
              </a:prstGeom>
              <a:noFill/>
              <a:ln w="9525">
                <a:solidFill>
                  <a:srgbClr val="000000"/>
                </a:solidFill>
                <a:round/>
                <a:headEnd/>
                <a:tailEnd type="stealth" w="sm" len="lg"/>
              </a:ln>
            </p:spPr>
            <p:txBody>
              <a:bodyPr/>
              <a:lstStyle/>
              <a:p>
                <a:endParaRPr lang="en-US"/>
              </a:p>
            </p:txBody>
          </p:sp>
          <p:sp>
            <p:nvSpPr>
              <p:cNvPr id="107773" name="Freeform 253"/>
              <p:cNvSpPr>
                <a:spLocks/>
              </p:cNvSpPr>
              <p:nvPr/>
            </p:nvSpPr>
            <p:spPr bwMode="auto">
              <a:xfrm>
                <a:off x="8558" y="10896"/>
                <a:ext cx="1015" cy="100"/>
              </a:xfrm>
              <a:custGeom>
                <a:avLst/>
                <a:gdLst/>
                <a:ahLst/>
                <a:cxnLst>
                  <a:cxn ang="0">
                    <a:pos x="0" y="115"/>
                  </a:cxn>
                  <a:cxn ang="0">
                    <a:pos x="225" y="55"/>
                  </a:cxn>
                  <a:cxn ang="0">
                    <a:pos x="555" y="40"/>
                  </a:cxn>
                  <a:cxn ang="0">
                    <a:pos x="885" y="40"/>
                  </a:cxn>
                  <a:cxn ang="0">
                    <a:pos x="1035" y="55"/>
                  </a:cxn>
                  <a:cxn ang="0">
                    <a:pos x="1200" y="115"/>
                  </a:cxn>
                </a:cxnLst>
                <a:rect l="0" t="0" r="r" b="b"/>
                <a:pathLst>
                  <a:path w="1200" h="115">
                    <a:moveTo>
                      <a:pt x="0" y="115"/>
                    </a:moveTo>
                    <a:cubicBezTo>
                      <a:pt x="80" y="62"/>
                      <a:pt x="120" y="67"/>
                      <a:pt x="225" y="55"/>
                    </a:cubicBezTo>
                    <a:cubicBezTo>
                      <a:pt x="391" y="0"/>
                      <a:pt x="283" y="23"/>
                      <a:pt x="555" y="40"/>
                    </a:cubicBezTo>
                    <a:cubicBezTo>
                      <a:pt x="717" y="81"/>
                      <a:pt x="530" y="40"/>
                      <a:pt x="885" y="40"/>
                    </a:cubicBezTo>
                    <a:cubicBezTo>
                      <a:pt x="935" y="40"/>
                      <a:pt x="985" y="50"/>
                      <a:pt x="1035" y="55"/>
                    </a:cubicBezTo>
                    <a:cubicBezTo>
                      <a:pt x="1087" y="72"/>
                      <a:pt x="1161" y="76"/>
                      <a:pt x="1200" y="115"/>
                    </a:cubicBezTo>
                  </a:path>
                </a:pathLst>
              </a:custGeom>
              <a:noFill/>
              <a:ln w="9525">
                <a:solidFill>
                  <a:srgbClr val="000000"/>
                </a:solidFill>
                <a:round/>
                <a:headEnd/>
                <a:tailEnd/>
              </a:ln>
            </p:spPr>
            <p:txBody>
              <a:bodyPr/>
              <a:lstStyle/>
              <a:p>
                <a:endParaRPr lang="en-US"/>
              </a:p>
            </p:txBody>
          </p:sp>
          <p:grpSp>
            <p:nvGrpSpPr>
              <p:cNvPr id="11" name="Group 254"/>
              <p:cNvGrpSpPr>
                <a:grpSpLocks/>
              </p:cNvGrpSpPr>
              <p:nvPr/>
            </p:nvGrpSpPr>
            <p:grpSpPr bwMode="auto">
              <a:xfrm>
                <a:off x="8083" y="7554"/>
                <a:ext cx="1890" cy="261"/>
                <a:chOff x="7611" y="3053"/>
                <a:chExt cx="2236" cy="301"/>
              </a:xfrm>
            </p:grpSpPr>
            <p:sp>
              <p:nvSpPr>
                <p:cNvPr id="107775" name="Line 255"/>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7776" name="Line 256"/>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7777" name="Line 257"/>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7778" name="Line 258"/>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7779" name="Line 259"/>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12" name="Group 260"/>
              <p:cNvGrpSpPr>
                <a:grpSpLocks/>
              </p:cNvGrpSpPr>
              <p:nvPr/>
            </p:nvGrpSpPr>
            <p:grpSpPr bwMode="auto">
              <a:xfrm rot="5393958">
                <a:off x="6012" y="10369"/>
                <a:ext cx="1942" cy="255"/>
                <a:chOff x="7611" y="3053"/>
                <a:chExt cx="2236" cy="301"/>
              </a:xfrm>
            </p:grpSpPr>
            <p:sp>
              <p:nvSpPr>
                <p:cNvPr id="107781" name="Line 261"/>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7782" name="Line 262"/>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7783" name="Line 263"/>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7784" name="Line 264"/>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7785" name="Line 265"/>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grpSp>
            <p:nvGrpSpPr>
              <p:cNvPr id="13" name="Group 266"/>
              <p:cNvGrpSpPr>
                <a:grpSpLocks/>
              </p:cNvGrpSpPr>
              <p:nvPr/>
            </p:nvGrpSpPr>
            <p:grpSpPr bwMode="auto">
              <a:xfrm rot="5393958">
                <a:off x="10093" y="10337"/>
                <a:ext cx="1942" cy="254"/>
                <a:chOff x="7611" y="3053"/>
                <a:chExt cx="2236" cy="301"/>
              </a:xfrm>
            </p:grpSpPr>
            <p:sp>
              <p:nvSpPr>
                <p:cNvPr id="107787" name="Line 267"/>
                <p:cNvSpPr>
                  <a:spLocks noChangeShapeType="1"/>
                </p:cNvSpPr>
                <p:nvPr/>
              </p:nvSpPr>
              <p:spPr bwMode="auto">
                <a:xfrm>
                  <a:off x="7611" y="3160"/>
                  <a:ext cx="1075" cy="0"/>
                </a:xfrm>
                <a:prstGeom prst="line">
                  <a:avLst/>
                </a:prstGeom>
                <a:noFill/>
                <a:ln w="9525">
                  <a:solidFill>
                    <a:srgbClr val="000000"/>
                  </a:solidFill>
                  <a:round/>
                  <a:headEnd/>
                  <a:tailEnd/>
                </a:ln>
              </p:spPr>
              <p:txBody>
                <a:bodyPr/>
                <a:lstStyle/>
                <a:p>
                  <a:endParaRPr lang="en-US"/>
                </a:p>
              </p:txBody>
            </p:sp>
            <p:sp>
              <p:nvSpPr>
                <p:cNvPr id="107788" name="Line 268"/>
                <p:cNvSpPr>
                  <a:spLocks noChangeShapeType="1"/>
                </p:cNvSpPr>
                <p:nvPr/>
              </p:nvSpPr>
              <p:spPr bwMode="auto">
                <a:xfrm flipV="1">
                  <a:off x="8686" y="3053"/>
                  <a:ext cx="0" cy="107"/>
                </a:xfrm>
                <a:prstGeom prst="line">
                  <a:avLst/>
                </a:prstGeom>
                <a:noFill/>
                <a:ln w="9525">
                  <a:solidFill>
                    <a:srgbClr val="000000"/>
                  </a:solidFill>
                  <a:round/>
                  <a:headEnd/>
                  <a:tailEnd/>
                </a:ln>
              </p:spPr>
              <p:txBody>
                <a:bodyPr/>
                <a:lstStyle/>
                <a:p>
                  <a:endParaRPr lang="en-US"/>
                </a:p>
              </p:txBody>
            </p:sp>
            <p:sp>
              <p:nvSpPr>
                <p:cNvPr id="107789" name="Line 269"/>
                <p:cNvSpPr>
                  <a:spLocks noChangeShapeType="1"/>
                </p:cNvSpPr>
                <p:nvPr/>
              </p:nvSpPr>
              <p:spPr bwMode="auto">
                <a:xfrm>
                  <a:off x="8686" y="3053"/>
                  <a:ext cx="301" cy="301"/>
                </a:xfrm>
                <a:prstGeom prst="line">
                  <a:avLst/>
                </a:prstGeom>
                <a:noFill/>
                <a:ln w="9525">
                  <a:solidFill>
                    <a:srgbClr val="000000"/>
                  </a:solidFill>
                  <a:round/>
                  <a:headEnd/>
                  <a:tailEnd/>
                </a:ln>
              </p:spPr>
              <p:txBody>
                <a:bodyPr/>
                <a:lstStyle/>
                <a:p>
                  <a:endParaRPr lang="en-US"/>
                </a:p>
              </p:txBody>
            </p:sp>
            <p:sp>
              <p:nvSpPr>
                <p:cNvPr id="107790" name="Line 270"/>
                <p:cNvSpPr>
                  <a:spLocks noChangeShapeType="1"/>
                </p:cNvSpPr>
                <p:nvPr/>
              </p:nvSpPr>
              <p:spPr bwMode="auto">
                <a:xfrm flipV="1">
                  <a:off x="8987" y="3160"/>
                  <a:ext cx="0" cy="194"/>
                </a:xfrm>
                <a:prstGeom prst="line">
                  <a:avLst/>
                </a:prstGeom>
                <a:noFill/>
                <a:ln w="9525">
                  <a:solidFill>
                    <a:srgbClr val="000000"/>
                  </a:solidFill>
                  <a:round/>
                  <a:headEnd/>
                  <a:tailEnd/>
                </a:ln>
              </p:spPr>
              <p:txBody>
                <a:bodyPr/>
                <a:lstStyle/>
                <a:p>
                  <a:endParaRPr lang="en-US"/>
                </a:p>
              </p:txBody>
            </p:sp>
            <p:sp>
              <p:nvSpPr>
                <p:cNvPr id="107791" name="Line 271"/>
                <p:cNvSpPr>
                  <a:spLocks noChangeShapeType="1"/>
                </p:cNvSpPr>
                <p:nvPr/>
              </p:nvSpPr>
              <p:spPr bwMode="auto">
                <a:xfrm flipV="1">
                  <a:off x="8987" y="3160"/>
                  <a:ext cx="860" cy="0"/>
                </a:xfrm>
                <a:prstGeom prst="line">
                  <a:avLst/>
                </a:prstGeom>
                <a:noFill/>
                <a:ln w="9525">
                  <a:solidFill>
                    <a:srgbClr val="000000"/>
                  </a:solidFill>
                  <a:round/>
                  <a:headEnd/>
                  <a:tailEnd/>
                </a:ln>
              </p:spPr>
              <p:txBody>
                <a:bodyPr/>
                <a:lstStyle/>
                <a:p>
                  <a:endParaRPr lang="en-US"/>
                </a:p>
              </p:txBody>
            </p:sp>
          </p:grpSp>
          <p:sp>
            <p:nvSpPr>
              <p:cNvPr id="107792" name="Text Box 272"/>
              <p:cNvSpPr txBox="1">
                <a:spLocks noChangeArrowheads="1"/>
              </p:cNvSpPr>
              <p:nvPr/>
            </p:nvSpPr>
            <p:spPr bwMode="auto">
              <a:xfrm>
                <a:off x="4814" y="7564"/>
                <a:ext cx="2398" cy="382"/>
              </a:xfrm>
              <a:prstGeom prst="rect">
                <a:avLst/>
              </a:prstGeom>
              <a:solidFill>
                <a:srgbClr val="FFFFFF"/>
              </a:solidFill>
              <a:ln w="9525">
                <a:noFill/>
                <a:miter lim="800000"/>
                <a:headEnd/>
                <a:tailEnd/>
              </a:ln>
            </p:spPr>
            <p:txBody>
              <a:bodyPr/>
              <a:lstStyle/>
              <a:p>
                <a:r>
                  <a:rPr lang="en-US" sz="1200"/>
                  <a:t>Drilled hole in</a:t>
                </a:r>
                <a:r>
                  <a:rPr lang="en-US" sz="1600"/>
                  <a:t> </a:t>
                </a:r>
                <a:r>
                  <a:rPr lang="en-US" sz="1200"/>
                  <a:t>slab</a:t>
                </a:r>
                <a:endParaRPr lang="en-US" sz="1800">
                  <a:latin typeface="Arial" charset="0"/>
                </a:endParaRPr>
              </a:p>
            </p:txBody>
          </p:sp>
          <p:sp>
            <p:nvSpPr>
              <p:cNvPr id="107793" name="Text Box 273"/>
              <p:cNvSpPr txBox="1">
                <a:spLocks noChangeArrowheads="1"/>
              </p:cNvSpPr>
              <p:nvPr/>
            </p:nvSpPr>
            <p:spPr bwMode="auto">
              <a:xfrm>
                <a:off x="4814" y="8566"/>
                <a:ext cx="2407" cy="756"/>
              </a:xfrm>
              <a:prstGeom prst="rect">
                <a:avLst/>
              </a:prstGeom>
              <a:solidFill>
                <a:srgbClr val="FFFFFF"/>
              </a:solidFill>
              <a:ln w="9525">
                <a:noFill/>
                <a:miter lim="800000"/>
                <a:headEnd/>
                <a:tailEnd/>
              </a:ln>
            </p:spPr>
            <p:txBody>
              <a:bodyPr/>
              <a:lstStyle/>
              <a:p>
                <a:r>
                  <a:rPr lang="en-US" sz="1200"/>
                  <a:t>New reinforcement</a:t>
                </a:r>
              </a:p>
              <a:p>
                <a:endParaRPr lang="en-US" sz="1200"/>
              </a:p>
              <a:p>
                <a:endParaRPr lang="en-US" sz="1800">
                  <a:latin typeface="Arial" charset="0"/>
                </a:endParaRPr>
              </a:p>
            </p:txBody>
          </p:sp>
          <p:sp>
            <p:nvSpPr>
              <p:cNvPr id="107794" name="Text Box 274"/>
              <p:cNvSpPr txBox="1">
                <a:spLocks noChangeArrowheads="1"/>
              </p:cNvSpPr>
              <p:nvPr/>
            </p:nvSpPr>
            <p:spPr bwMode="auto">
              <a:xfrm>
                <a:off x="5286" y="9414"/>
                <a:ext cx="2431" cy="440"/>
              </a:xfrm>
              <a:prstGeom prst="rect">
                <a:avLst/>
              </a:prstGeom>
              <a:solidFill>
                <a:srgbClr val="FFFFFF"/>
              </a:solidFill>
              <a:ln w="9525">
                <a:noFill/>
                <a:miter lim="800000"/>
                <a:headEnd/>
                <a:tailEnd/>
              </a:ln>
            </p:spPr>
            <p:txBody>
              <a:bodyPr/>
              <a:lstStyle/>
              <a:p>
                <a:pPr algn="just"/>
                <a:r>
                  <a:rPr lang="en-US" sz="1200"/>
                  <a:t>Old reinforcement</a:t>
                </a:r>
                <a:endParaRPr lang="en-US" sz="1800">
                  <a:latin typeface="Arial" charset="0"/>
                </a:endParaRPr>
              </a:p>
            </p:txBody>
          </p:sp>
          <p:sp>
            <p:nvSpPr>
              <p:cNvPr id="107795" name="Text Box 275"/>
              <p:cNvSpPr txBox="1">
                <a:spLocks noChangeArrowheads="1"/>
              </p:cNvSpPr>
              <p:nvPr/>
            </p:nvSpPr>
            <p:spPr bwMode="auto">
              <a:xfrm>
                <a:off x="5606" y="9044"/>
                <a:ext cx="1824" cy="493"/>
              </a:xfrm>
              <a:prstGeom prst="rect">
                <a:avLst/>
              </a:prstGeom>
              <a:solidFill>
                <a:srgbClr val="FFFFFF"/>
              </a:solidFill>
              <a:ln w="9525">
                <a:noFill/>
                <a:miter lim="800000"/>
                <a:headEnd/>
                <a:tailEnd/>
              </a:ln>
            </p:spPr>
            <p:txBody>
              <a:bodyPr/>
              <a:lstStyle/>
              <a:p>
                <a:r>
                  <a:rPr lang="en-US" sz="1200"/>
                  <a:t>New stirrups</a:t>
                </a:r>
                <a:endParaRPr lang="en-US" sz="1800">
                  <a:latin typeface="Arial" charset="0"/>
                </a:endParaRPr>
              </a:p>
            </p:txBody>
          </p:sp>
          <p:sp>
            <p:nvSpPr>
              <p:cNvPr id="107796" name="Oval 276"/>
              <p:cNvSpPr>
                <a:spLocks noChangeArrowheads="1"/>
              </p:cNvSpPr>
              <p:nvPr/>
            </p:nvSpPr>
            <p:spPr bwMode="auto">
              <a:xfrm>
                <a:off x="9979" y="9807"/>
                <a:ext cx="68" cy="81"/>
              </a:xfrm>
              <a:prstGeom prst="ellipse">
                <a:avLst/>
              </a:prstGeom>
              <a:solidFill>
                <a:srgbClr val="0000FF"/>
              </a:solidFill>
              <a:ln w="9525">
                <a:solidFill>
                  <a:srgbClr val="000000"/>
                </a:solidFill>
                <a:round/>
                <a:headEnd/>
                <a:tailEnd/>
              </a:ln>
            </p:spPr>
            <p:txBody>
              <a:bodyPr/>
              <a:lstStyle/>
              <a:p>
                <a:endParaRPr lang="en-US"/>
              </a:p>
            </p:txBody>
          </p:sp>
          <p:sp>
            <p:nvSpPr>
              <p:cNvPr id="107797" name="Rectangle 277"/>
              <p:cNvSpPr>
                <a:spLocks noChangeArrowheads="1"/>
              </p:cNvSpPr>
              <p:nvPr/>
            </p:nvSpPr>
            <p:spPr bwMode="auto">
              <a:xfrm>
                <a:off x="8012" y="9603"/>
                <a:ext cx="38" cy="472"/>
              </a:xfrm>
              <a:prstGeom prst="rect">
                <a:avLst/>
              </a:prstGeom>
              <a:solidFill>
                <a:srgbClr val="FF0000"/>
              </a:solidFill>
              <a:ln w="9525">
                <a:solidFill>
                  <a:srgbClr val="000000"/>
                </a:solidFill>
                <a:miter lim="800000"/>
                <a:headEnd/>
                <a:tailEnd/>
              </a:ln>
            </p:spPr>
            <p:txBody>
              <a:bodyPr/>
              <a:lstStyle/>
              <a:p>
                <a:endParaRPr lang="en-US"/>
              </a:p>
            </p:txBody>
          </p:sp>
          <p:sp>
            <p:nvSpPr>
              <p:cNvPr id="107798" name="Rectangle 278"/>
              <p:cNvSpPr>
                <a:spLocks noChangeArrowheads="1"/>
              </p:cNvSpPr>
              <p:nvPr/>
            </p:nvSpPr>
            <p:spPr bwMode="auto">
              <a:xfrm>
                <a:off x="10047" y="9566"/>
                <a:ext cx="38" cy="471"/>
              </a:xfrm>
              <a:prstGeom prst="rect">
                <a:avLst/>
              </a:prstGeom>
              <a:solidFill>
                <a:srgbClr val="FF0000"/>
              </a:solidFill>
              <a:ln w="9525">
                <a:solidFill>
                  <a:srgbClr val="000000"/>
                </a:solidFill>
                <a:miter lim="800000"/>
                <a:headEnd/>
                <a:tailEnd/>
              </a:ln>
            </p:spPr>
            <p:txBody>
              <a:bodyPr/>
              <a:lstStyle/>
              <a:p>
                <a:endParaRPr lang="en-US"/>
              </a:p>
            </p:txBody>
          </p:sp>
          <p:sp>
            <p:nvSpPr>
              <p:cNvPr id="107799" name="Line 279"/>
              <p:cNvSpPr>
                <a:spLocks noChangeShapeType="1"/>
              </p:cNvSpPr>
              <p:nvPr/>
            </p:nvSpPr>
            <p:spPr bwMode="auto">
              <a:xfrm>
                <a:off x="4587" y="9019"/>
                <a:ext cx="808" cy="547"/>
              </a:xfrm>
              <a:prstGeom prst="line">
                <a:avLst/>
              </a:prstGeom>
              <a:noFill/>
              <a:ln w="9525">
                <a:solidFill>
                  <a:srgbClr val="000000"/>
                </a:solidFill>
                <a:round/>
                <a:headEnd type="stealth" w="med" len="lg"/>
                <a:tailEnd type="none" w="sm" len="lg"/>
              </a:ln>
            </p:spPr>
            <p:txBody>
              <a:bodyPr/>
              <a:lstStyle/>
              <a:p>
                <a:endParaRPr lang="en-US"/>
              </a:p>
            </p:txBody>
          </p:sp>
          <p:sp>
            <p:nvSpPr>
              <p:cNvPr id="107800" name="Line 280"/>
              <p:cNvSpPr>
                <a:spLocks noChangeShapeType="1"/>
              </p:cNvSpPr>
              <p:nvPr/>
            </p:nvSpPr>
            <p:spPr bwMode="auto">
              <a:xfrm flipV="1">
                <a:off x="6980" y="9000"/>
                <a:ext cx="1050" cy="309"/>
              </a:xfrm>
              <a:prstGeom prst="line">
                <a:avLst/>
              </a:prstGeom>
              <a:noFill/>
              <a:ln w="9525">
                <a:solidFill>
                  <a:srgbClr val="000000"/>
                </a:solidFill>
                <a:round/>
                <a:headEnd/>
                <a:tailEnd type="stealth" w="sm" len="lg"/>
              </a:ln>
            </p:spPr>
            <p:txBody>
              <a:bodyPr/>
              <a:lstStyle/>
              <a:p>
                <a:endParaRPr lang="en-US"/>
              </a:p>
            </p:txBody>
          </p:sp>
        </p:grpSp>
      </p:grpSp>
      <p:sp>
        <p:nvSpPr>
          <p:cNvPr id="107801" name="Text Box 281"/>
          <p:cNvSpPr txBox="1">
            <a:spLocks noChangeArrowheads="1"/>
          </p:cNvSpPr>
          <p:nvPr/>
        </p:nvSpPr>
        <p:spPr bwMode="auto">
          <a:xfrm>
            <a:off x="3143250" y="6491288"/>
            <a:ext cx="3733800" cy="366712"/>
          </a:xfrm>
          <a:prstGeom prst="rect">
            <a:avLst/>
          </a:prstGeom>
          <a:noFill/>
          <a:ln w="31750">
            <a:noFill/>
            <a:miter lim="800000"/>
            <a:headEnd/>
            <a:tailEnd/>
          </a:ln>
          <a:effectLst/>
        </p:spPr>
        <p:txBody>
          <a:bodyPr>
            <a:spAutoFit/>
          </a:bodyPr>
          <a:lstStyle/>
          <a:p>
            <a:pPr>
              <a:spcBef>
                <a:spcPct val="50000"/>
              </a:spcBef>
            </a:pPr>
            <a:r>
              <a:rPr lang="en-US" sz="1800" b="1">
                <a:latin typeface="Arial" charset="0"/>
              </a:rPr>
              <a:t>Strengthening of column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056"/>
            <a:ext cx="8229600" cy="1143000"/>
          </a:xfrm>
        </p:spPr>
        <p:txBody>
          <a:bodyPr/>
          <a:lstStyle/>
          <a:p>
            <a:pPr algn="l"/>
            <a:r>
              <a:rPr lang="en-US" b="1" u="sng" dirty="0" smtClean="0"/>
              <a:t>EARTHQUAKE</a:t>
            </a:r>
            <a:endParaRPr lang="en-US" b="1" u="sng" dirty="0"/>
          </a:p>
        </p:txBody>
      </p:sp>
      <p:sp>
        <p:nvSpPr>
          <p:cNvPr id="3" name="Content Placeholder 2"/>
          <p:cNvSpPr>
            <a:spLocks noGrp="1"/>
          </p:cNvSpPr>
          <p:nvPr>
            <p:ph sz="half" idx="1"/>
          </p:nvPr>
        </p:nvSpPr>
        <p:spPr>
          <a:xfrm>
            <a:off x="457200" y="1600201"/>
            <a:ext cx="8153400" cy="1524000"/>
          </a:xfrm>
        </p:spPr>
        <p:txBody>
          <a:bodyPr/>
          <a:lstStyle/>
          <a:p>
            <a:pPr algn="just"/>
            <a:r>
              <a:rPr lang="en-US" dirty="0" smtClean="0">
                <a:latin typeface="Times New Roman" pitchFamily="18" charset="0"/>
                <a:cs typeface="Times New Roman" pitchFamily="18" charset="0"/>
              </a:rPr>
              <a:t>An earthquake (also known as a quake, tremor or temblor) is the result of a sudden release of energy in the Earth crust that creates Seismic waves.</a:t>
            </a:r>
          </a:p>
          <a:p>
            <a:endParaRPr lang="en-US" dirty="0"/>
          </a:p>
        </p:txBody>
      </p:sp>
      <p:pic>
        <p:nvPicPr>
          <p:cNvPr id="5" name="Picture 1028" descr="T1"/>
          <p:cNvPicPr>
            <a:picLocks noChangeAspect="1" noChangeArrowheads="1"/>
          </p:cNvPicPr>
          <p:nvPr/>
        </p:nvPicPr>
        <p:blipFill>
          <a:blip r:embed="rId2" cstate="print"/>
          <a:srcRect/>
          <a:stretch>
            <a:fillRect/>
          </a:stretch>
        </p:blipFill>
        <p:spPr bwMode="auto">
          <a:xfrm>
            <a:off x="990600" y="3200400"/>
            <a:ext cx="7091362" cy="26400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65225" y="350838"/>
            <a:ext cx="6362700" cy="5734050"/>
            <a:chOff x="1806" y="1921"/>
            <a:chExt cx="10019" cy="9029"/>
          </a:xfrm>
        </p:grpSpPr>
        <p:sp>
          <p:nvSpPr>
            <p:cNvPr id="108547" name="Line 3"/>
            <p:cNvSpPr>
              <a:spLocks noChangeShapeType="1"/>
            </p:cNvSpPr>
            <p:nvPr/>
          </p:nvSpPr>
          <p:spPr bwMode="auto">
            <a:xfrm>
              <a:off x="5000" y="6451"/>
              <a:ext cx="0" cy="3483"/>
            </a:xfrm>
            <a:prstGeom prst="line">
              <a:avLst/>
            </a:prstGeom>
            <a:noFill/>
            <a:ln w="9525">
              <a:solidFill>
                <a:srgbClr val="000000"/>
              </a:solidFill>
              <a:round/>
              <a:headEnd/>
              <a:tailEnd/>
            </a:ln>
          </p:spPr>
          <p:txBody>
            <a:bodyPr/>
            <a:lstStyle/>
            <a:p>
              <a:endParaRPr lang="en-US"/>
            </a:p>
          </p:txBody>
        </p:sp>
        <p:sp>
          <p:nvSpPr>
            <p:cNvPr id="108548" name="Line 4"/>
            <p:cNvSpPr>
              <a:spLocks noChangeShapeType="1"/>
            </p:cNvSpPr>
            <p:nvPr/>
          </p:nvSpPr>
          <p:spPr bwMode="auto">
            <a:xfrm flipH="1">
              <a:off x="6445" y="7194"/>
              <a:ext cx="0" cy="3756"/>
            </a:xfrm>
            <a:prstGeom prst="line">
              <a:avLst/>
            </a:prstGeom>
            <a:noFill/>
            <a:ln w="9525">
              <a:solidFill>
                <a:srgbClr val="000000"/>
              </a:solidFill>
              <a:round/>
              <a:headEnd/>
              <a:tailEnd/>
            </a:ln>
          </p:spPr>
          <p:txBody>
            <a:bodyPr/>
            <a:lstStyle/>
            <a:p>
              <a:endParaRPr lang="en-US"/>
            </a:p>
          </p:txBody>
        </p:sp>
        <p:sp>
          <p:nvSpPr>
            <p:cNvPr id="108549" name="Line 5"/>
            <p:cNvSpPr>
              <a:spLocks noChangeShapeType="1"/>
            </p:cNvSpPr>
            <p:nvPr/>
          </p:nvSpPr>
          <p:spPr bwMode="auto">
            <a:xfrm>
              <a:off x="7547" y="7902"/>
              <a:ext cx="0" cy="2601"/>
            </a:xfrm>
            <a:prstGeom prst="line">
              <a:avLst/>
            </a:prstGeom>
            <a:noFill/>
            <a:ln w="9525">
              <a:solidFill>
                <a:srgbClr val="000000"/>
              </a:solidFill>
              <a:round/>
              <a:headEnd/>
              <a:tailEnd/>
            </a:ln>
          </p:spPr>
          <p:txBody>
            <a:bodyPr/>
            <a:lstStyle/>
            <a:p>
              <a:endParaRPr lang="en-US"/>
            </a:p>
          </p:txBody>
        </p:sp>
        <p:sp>
          <p:nvSpPr>
            <p:cNvPr id="108550" name="Line 6"/>
            <p:cNvSpPr>
              <a:spLocks noChangeShapeType="1"/>
            </p:cNvSpPr>
            <p:nvPr/>
          </p:nvSpPr>
          <p:spPr bwMode="auto">
            <a:xfrm flipV="1">
              <a:off x="7889" y="5776"/>
              <a:ext cx="1103" cy="447"/>
            </a:xfrm>
            <a:prstGeom prst="line">
              <a:avLst/>
            </a:prstGeom>
            <a:noFill/>
            <a:ln w="9525">
              <a:solidFill>
                <a:srgbClr val="000000"/>
              </a:solidFill>
              <a:round/>
              <a:headEnd/>
              <a:tailEnd/>
            </a:ln>
          </p:spPr>
          <p:txBody>
            <a:bodyPr/>
            <a:lstStyle/>
            <a:p>
              <a:endParaRPr lang="en-US"/>
            </a:p>
          </p:txBody>
        </p:sp>
        <p:sp>
          <p:nvSpPr>
            <p:cNvPr id="108551" name="Line 7"/>
            <p:cNvSpPr>
              <a:spLocks noChangeShapeType="1"/>
            </p:cNvSpPr>
            <p:nvPr/>
          </p:nvSpPr>
          <p:spPr bwMode="auto">
            <a:xfrm>
              <a:off x="1806" y="4195"/>
              <a:ext cx="4397" cy="3099"/>
            </a:xfrm>
            <a:prstGeom prst="line">
              <a:avLst/>
            </a:prstGeom>
            <a:noFill/>
            <a:ln w="9525">
              <a:solidFill>
                <a:srgbClr val="000000"/>
              </a:solidFill>
              <a:round/>
              <a:headEnd/>
              <a:tailEnd/>
            </a:ln>
          </p:spPr>
          <p:txBody>
            <a:bodyPr/>
            <a:lstStyle/>
            <a:p>
              <a:endParaRPr lang="en-US"/>
            </a:p>
          </p:txBody>
        </p:sp>
        <p:sp>
          <p:nvSpPr>
            <p:cNvPr id="108552" name="Line 8"/>
            <p:cNvSpPr>
              <a:spLocks noChangeShapeType="1"/>
            </p:cNvSpPr>
            <p:nvPr/>
          </p:nvSpPr>
          <p:spPr bwMode="auto">
            <a:xfrm flipV="1">
              <a:off x="3517" y="1930"/>
              <a:ext cx="2852" cy="1194"/>
            </a:xfrm>
            <a:prstGeom prst="line">
              <a:avLst/>
            </a:prstGeom>
            <a:noFill/>
            <a:ln w="9525">
              <a:solidFill>
                <a:srgbClr val="000000"/>
              </a:solidFill>
              <a:round/>
              <a:headEnd/>
              <a:tailEnd/>
            </a:ln>
          </p:spPr>
          <p:txBody>
            <a:bodyPr/>
            <a:lstStyle/>
            <a:p>
              <a:endParaRPr lang="en-US"/>
            </a:p>
          </p:txBody>
        </p:sp>
        <p:sp>
          <p:nvSpPr>
            <p:cNvPr id="108553" name="Line 9"/>
            <p:cNvSpPr>
              <a:spLocks noChangeShapeType="1"/>
            </p:cNvSpPr>
            <p:nvPr/>
          </p:nvSpPr>
          <p:spPr bwMode="auto">
            <a:xfrm>
              <a:off x="6445" y="3580"/>
              <a:ext cx="0" cy="1629"/>
            </a:xfrm>
            <a:prstGeom prst="line">
              <a:avLst/>
            </a:prstGeom>
            <a:noFill/>
            <a:ln w="9525">
              <a:solidFill>
                <a:srgbClr val="000000"/>
              </a:solidFill>
              <a:round/>
              <a:headEnd/>
              <a:tailEnd/>
            </a:ln>
          </p:spPr>
          <p:txBody>
            <a:bodyPr/>
            <a:lstStyle/>
            <a:p>
              <a:endParaRPr lang="en-US"/>
            </a:p>
          </p:txBody>
        </p:sp>
        <p:sp>
          <p:nvSpPr>
            <p:cNvPr id="108554" name="Line 10"/>
            <p:cNvSpPr>
              <a:spLocks noChangeShapeType="1"/>
            </p:cNvSpPr>
            <p:nvPr/>
          </p:nvSpPr>
          <p:spPr bwMode="auto">
            <a:xfrm flipV="1">
              <a:off x="6445" y="4734"/>
              <a:ext cx="1102" cy="447"/>
            </a:xfrm>
            <a:prstGeom prst="line">
              <a:avLst/>
            </a:prstGeom>
            <a:noFill/>
            <a:ln w="9525">
              <a:solidFill>
                <a:srgbClr val="000000"/>
              </a:solidFill>
              <a:round/>
              <a:headEnd/>
              <a:tailEnd/>
            </a:ln>
          </p:spPr>
          <p:txBody>
            <a:bodyPr/>
            <a:lstStyle/>
            <a:p>
              <a:endParaRPr lang="en-US"/>
            </a:p>
          </p:txBody>
        </p:sp>
        <p:sp>
          <p:nvSpPr>
            <p:cNvPr id="108555" name="Line 11"/>
            <p:cNvSpPr>
              <a:spLocks noChangeShapeType="1"/>
            </p:cNvSpPr>
            <p:nvPr/>
          </p:nvSpPr>
          <p:spPr bwMode="auto">
            <a:xfrm>
              <a:off x="5000" y="2537"/>
              <a:ext cx="0" cy="1630"/>
            </a:xfrm>
            <a:prstGeom prst="line">
              <a:avLst/>
            </a:prstGeom>
            <a:noFill/>
            <a:ln w="9525">
              <a:solidFill>
                <a:srgbClr val="000000"/>
              </a:solidFill>
              <a:round/>
              <a:headEnd/>
              <a:tailEnd/>
            </a:ln>
          </p:spPr>
          <p:txBody>
            <a:bodyPr/>
            <a:lstStyle/>
            <a:p>
              <a:endParaRPr lang="en-US"/>
            </a:p>
          </p:txBody>
        </p:sp>
        <p:sp>
          <p:nvSpPr>
            <p:cNvPr id="108556" name="Line 12"/>
            <p:cNvSpPr>
              <a:spLocks noChangeShapeType="1"/>
            </p:cNvSpPr>
            <p:nvPr/>
          </p:nvSpPr>
          <p:spPr bwMode="auto">
            <a:xfrm>
              <a:off x="7547" y="3104"/>
              <a:ext cx="0" cy="1630"/>
            </a:xfrm>
            <a:prstGeom prst="line">
              <a:avLst/>
            </a:prstGeom>
            <a:noFill/>
            <a:ln w="9525">
              <a:solidFill>
                <a:srgbClr val="000000"/>
              </a:solidFill>
              <a:round/>
              <a:headEnd/>
              <a:tailEnd/>
            </a:ln>
          </p:spPr>
          <p:txBody>
            <a:bodyPr/>
            <a:lstStyle/>
            <a:p>
              <a:endParaRPr lang="en-US"/>
            </a:p>
          </p:txBody>
        </p:sp>
        <p:sp>
          <p:nvSpPr>
            <p:cNvPr id="108557" name="Line 13"/>
            <p:cNvSpPr>
              <a:spLocks noChangeShapeType="1"/>
            </p:cNvSpPr>
            <p:nvPr/>
          </p:nvSpPr>
          <p:spPr bwMode="auto">
            <a:xfrm>
              <a:off x="6369" y="1921"/>
              <a:ext cx="4334" cy="3157"/>
            </a:xfrm>
            <a:prstGeom prst="line">
              <a:avLst/>
            </a:prstGeom>
            <a:noFill/>
            <a:ln w="9525">
              <a:solidFill>
                <a:srgbClr val="000000"/>
              </a:solidFill>
              <a:round/>
              <a:headEnd/>
              <a:tailEnd/>
            </a:ln>
          </p:spPr>
          <p:txBody>
            <a:bodyPr/>
            <a:lstStyle/>
            <a:p>
              <a:endParaRPr lang="en-US"/>
            </a:p>
          </p:txBody>
        </p:sp>
        <p:sp>
          <p:nvSpPr>
            <p:cNvPr id="108558" name="Line 14"/>
            <p:cNvSpPr>
              <a:spLocks noChangeShapeType="1"/>
            </p:cNvSpPr>
            <p:nvPr/>
          </p:nvSpPr>
          <p:spPr bwMode="auto">
            <a:xfrm flipV="1">
              <a:off x="6178" y="6223"/>
              <a:ext cx="1711" cy="699"/>
            </a:xfrm>
            <a:prstGeom prst="line">
              <a:avLst/>
            </a:prstGeom>
            <a:noFill/>
            <a:ln w="9525">
              <a:solidFill>
                <a:srgbClr val="000000"/>
              </a:solidFill>
              <a:round/>
              <a:headEnd/>
              <a:tailEnd/>
            </a:ln>
          </p:spPr>
          <p:txBody>
            <a:bodyPr/>
            <a:lstStyle/>
            <a:p>
              <a:endParaRPr lang="en-US"/>
            </a:p>
          </p:txBody>
        </p:sp>
        <p:sp>
          <p:nvSpPr>
            <p:cNvPr id="108559" name="Line 15"/>
            <p:cNvSpPr>
              <a:spLocks noChangeShapeType="1"/>
            </p:cNvSpPr>
            <p:nvPr/>
          </p:nvSpPr>
          <p:spPr bwMode="auto">
            <a:xfrm flipV="1">
              <a:off x="6203" y="6648"/>
              <a:ext cx="1673" cy="633"/>
            </a:xfrm>
            <a:prstGeom prst="line">
              <a:avLst/>
            </a:prstGeom>
            <a:noFill/>
            <a:ln w="9525">
              <a:solidFill>
                <a:srgbClr val="000000"/>
              </a:solidFill>
              <a:round/>
              <a:headEnd/>
              <a:tailEnd/>
            </a:ln>
          </p:spPr>
          <p:txBody>
            <a:bodyPr/>
            <a:lstStyle/>
            <a:p>
              <a:endParaRPr lang="en-US"/>
            </a:p>
          </p:txBody>
        </p:sp>
        <p:sp>
          <p:nvSpPr>
            <p:cNvPr id="108560" name="Line 16"/>
            <p:cNvSpPr>
              <a:spLocks noChangeShapeType="1"/>
            </p:cNvSpPr>
            <p:nvPr/>
          </p:nvSpPr>
          <p:spPr bwMode="auto">
            <a:xfrm>
              <a:off x="6178" y="6922"/>
              <a:ext cx="0" cy="372"/>
            </a:xfrm>
            <a:prstGeom prst="line">
              <a:avLst/>
            </a:prstGeom>
            <a:noFill/>
            <a:ln w="9525">
              <a:solidFill>
                <a:srgbClr val="000000"/>
              </a:solidFill>
              <a:round/>
              <a:headEnd/>
              <a:tailEnd/>
            </a:ln>
          </p:spPr>
          <p:txBody>
            <a:bodyPr/>
            <a:lstStyle/>
            <a:p>
              <a:endParaRPr lang="en-US"/>
            </a:p>
          </p:txBody>
        </p:sp>
        <p:sp>
          <p:nvSpPr>
            <p:cNvPr id="108561" name="Line 17"/>
            <p:cNvSpPr>
              <a:spLocks noChangeShapeType="1"/>
            </p:cNvSpPr>
            <p:nvPr/>
          </p:nvSpPr>
          <p:spPr bwMode="auto">
            <a:xfrm flipV="1">
              <a:off x="8992" y="5507"/>
              <a:ext cx="1673" cy="716"/>
            </a:xfrm>
            <a:prstGeom prst="line">
              <a:avLst/>
            </a:prstGeom>
            <a:noFill/>
            <a:ln w="9525">
              <a:solidFill>
                <a:srgbClr val="000000"/>
              </a:solidFill>
              <a:round/>
              <a:headEnd/>
              <a:tailEnd/>
            </a:ln>
          </p:spPr>
          <p:txBody>
            <a:bodyPr/>
            <a:lstStyle/>
            <a:p>
              <a:endParaRPr lang="en-US"/>
            </a:p>
          </p:txBody>
        </p:sp>
        <p:sp>
          <p:nvSpPr>
            <p:cNvPr id="108562" name="Line 18"/>
            <p:cNvSpPr>
              <a:spLocks noChangeShapeType="1"/>
            </p:cNvSpPr>
            <p:nvPr/>
          </p:nvSpPr>
          <p:spPr bwMode="auto">
            <a:xfrm flipV="1">
              <a:off x="8992" y="5078"/>
              <a:ext cx="1711" cy="698"/>
            </a:xfrm>
            <a:prstGeom prst="line">
              <a:avLst/>
            </a:prstGeom>
            <a:noFill/>
            <a:ln w="9525">
              <a:solidFill>
                <a:srgbClr val="000000"/>
              </a:solidFill>
              <a:round/>
              <a:headEnd/>
              <a:tailEnd/>
            </a:ln>
          </p:spPr>
          <p:txBody>
            <a:bodyPr/>
            <a:lstStyle/>
            <a:p>
              <a:endParaRPr lang="en-US"/>
            </a:p>
          </p:txBody>
        </p:sp>
        <p:sp>
          <p:nvSpPr>
            <p:cNvPr id="108563" name="Line 19"/>
            <p:cNvSpPr>
              <a:spLocks noChangeShapeType="1"/>
            </p:cNvSpPr>
            <p:nvPr/>
          </p:nvSpPr>
          <p:spPr bwMode="auto">
            <a:xfrm>
              <a:off x="5000" y="4138"/>
              <a:ext cx="1445" cy="1043"/>
            </a:xfrm>
            <a:prstGeom prst="line">
              <a:avLst/>
            </a:prstGeom>
            <a:noFill/>
            <a:ln w="9525">
              <a:solidFill>
                <a:srgbClr val="000000"/>
              </a:solidFill>
              <a:round/>
              <a:headEnd/>
              <a:tailEnd/>
            </a:ln>
          </p:spPr>
          <p:txBody>
            <a:bodyPr/>
            <a:lstStyle/>
            <a:p>
              <a:endParaRPr lang="en-US"/>
            </a:p>
          </p:txBody>
        </p:sp>
        <p:sp>
          <p:nvSpPr>
            <p:cNvPr id="108564" name="Line 20"/>
            <p:cNvSpPr>
              <a:spLocks noChangeShapeType="1"/>
            </p:cNvSpPr>
            <p:nvPr/>
          </p:nvSpPr>
          <p:spPr bwMode="auto">
            <a:xfrm flipV="1">
              <a:off x="1806" y="3124"/>
              <a:ext cx="1711" cy="699"/>
            </a:xfrm>
            <a:prstGeom prst="line">
              <a:avLst/>
            </a:prstGeom>
            <a:noFill/>
            <a:ln w="9525">
              <a:solidFill>
                <a:srgbClr val="000000"/>
              </a:solidFill>
              <a:round/>
              <a:headEnd/>
              <a:tailEnd/>
            </a:ln>
          </p:spPr>
          <p:txBody>
            <a:bodyPr/>
            <a:lstStyle/>
            <a:p>
              <a:endParaRPr lang="en-US"/>
            </a:p>
          </p:txBody>
        </p:sp>
        <p:sp>
          <p:nvSpPr>
            <p:cNvPr id="108565" name="Line 21"/>
            <p:cNvSpPr>
              <a:spLocks noChangeShapeType="1"/>
            </p:cNvSpPr>
            <p:nvPr/>
          </p:nvSpPr>
          <p:spPr bwMode="auto">
            <a:xfrm>
              <a:off x="1857" y="3823"/>
              <a:ext cx="4321" cy="3099"/>
            </a:xfrm>
            <a:prstGeom prst="line">
              <a:avLst/>
            </a:prstGeom>
            <a:noFill/>
            <a:ln w="9525">
              <a:solidFill>
                <a:srgbClr val="000000"/>
              </a:solidFill>
              <a:round/>
              <a:headEnd/>
              <a:tailEnd/>
            </a:ln>
          </p:spPr>
          <p:txBody>
            <a:bodyPr/>
            <a:lstStyle/>
            <a:p>
              <a:endParaRPr lang="en-US"/>
            </a:p>
          </p:txBody>
        </p:sp>
        <p:sp>
          <p:nvSpPr>
            <p:cNvPr id="108566" name="Line 22"/>
            <p:cNvSpPr>
              <a:spLocks noChangeShapeType="1"/>
            </p:cNvSpPr>
            <p:nvPr/>
          </p:nvSpPr>
          <p:spPr bwMode="auto">
            <a:xfrm>
              <a:off x="10703" y="5078"/>
              <a:ext cx="0" cy="429"/>
            </a:xfrm>
            <a:prstGeom prst="line">
              <a:avLst/>
            </a:prstGeom>
            <a:noFill/>
            <a:ln w="9525">
              <a:solidFill>
                <a:srgbClr val="000000"/>
              </a:solidFill>
              <a:round/>
              <a:headEnd/>
              <a:tailEnd/>
            </a:ln>
          </p:spPr>
          <p:txBody>
            <a:bodyPr/>
            <a:lstStyle/>
            <a:p>
              <a:endParaRPr lang="en-US"/>
            </a:p>
          </p:txBody>
        </p:sp>
        <p:sp>
          <p:nvSpPr>
            <p:cNvPr id="108567" name="Line 23"/>
            <p:cNvSpPr>
              <a:spLocks noChangeShapeType="1"/>
            </p:cNvSpPr>
            <p:nvPr/>
          </p:nvSpPr>
          <p:spPr bwMode="auto">
            <a:xfrm>
              <a:off x="1806" y="3823"/>
              <a:ext cx="0" cy="372"/>
            </a:xfrm>
            <a:prstGeom prst="line">
              <a:avLst/>
            </a:prstGeom>
            <a:noFill/>
            <a:ln w="9525">
              <a:solidFill>
                <a:srgbClr val="000000"/>
              </a:solidFill>
              <a:round/>
              <a:headEnd/>
              <a:tailEnd/>
            </a:ln>
          </p:spPr>
          <p:txBody>
            <a:bodyPr/>
            <a:lstStyle/>
            <a:p>
              <a:endParaRPr lang="en-US"/>
            </a:p>
          </p:txBody>
        </p:sp>
        <p:sp>
          <p:nvSpPr>
            <p:cNvPr id="108568" name="Line 24"/>
            <p:cNvSpPr>
              <a:spLocks noChangeShapeType="1"/>
            </p:cNvSpPr>
            <p:nvPr/>
          </p:nvSpPr>
          <p:spPr bwMode="auto">
            <a:xfrm>
              <a:off x="5000" y="2537"/>
              <a:ext cx="1445" cy="1043"/>
            </a:xfrm>
            <a:prstGeom prst="line">
              <a:avLst/>
            </a:prstGeom>
            <a:noFill/>
            <a:ln w="9525">
              <a:solidFill>
                <a:srgbClr val="000000"/>
              </a:solidFill>
              <a:round/>
              <a:headEnd/>
              <a:tailEnd/>
            </a:ln>
          </p:spPr>
          <p:txBody>
            <a:bodyPr/>
            <a:lstStyle/>
            <a:p>
              <a:endParaRPr lang="en-US"/>
            </a:p>
          </p:txBody>
        </p:sp>
        <p:sp>
          <p:nvSpPr>
            <p:cNvPr id="108569" name="Line 25"/>
            <p:cNvSpPr>
              <a:spLocks noChangeShapeType="1"/>
            </p:cNvSpPr>
            <p:nvPr/>
          </p:nvSpPr>
          <p:spPr bwMode="auto">
            <a:xfrm flipV="1">
              <a:off x="6445" y="3133"/>
              <a:ext cx="1102" cy="447"/>
            </a:xfrm>
            <a:prstGeom prst="line">
              <a:avLst/>
            </a:prstGeom>
            <a:noFill/>
            <a:ln w="9525">
              <a:solidFill>
                <a:srgbClr val="000000"/>
              </a:solidFill>
              <a:round/>
              <a:headEnd/>
              <a:tailEnd/>
            </a:ln>
          </p:spPr>
          <p:txBody>
            <a:bodyPr/>
            <a:lstStyle/>
            <a:p>
              <a:endParaRPr lang="en-US"/>
            </a:p>
          </p:txBody>
        </p:sp>
        <p:sp>
          <p:nvSpPr>
            <p:cNvPr id="108570" name="Line 26"/>
            <p:cNvSpPr>
              <a:spLocks noChangeShapeType="1"/>
            </p:cNvSpPr>
            <p:nvPr/>
          </p:nvSpPr>
          <p:spPr bwMode="auto">
            <a:xfrm>
              <a:off x="6102" y="2091"/>
              <a:ext cx="1445" cy="1042"/>
            </a:xfrm>
            <a:prstGeom prst="line">
              <a:avLst/>
            </a:prstGeom>
            <a:noFill/>
            <a:ln w="9525">
              <a:solidFill>
                <a:srgbClr val="000000"/>
              </a:solidFill>
              <a:round/>
              <a:headEnd/>
              <a:tailEnd/>
            </a:ln>
          </p:spPr>
          <p:txBody>
            <a:bodyPr/>
            <a:lstStyle/>
            <a:p>
              <a:endParaRPr lang="en-US"/>
            </a:p>
          </p:txBody>
        </p:sp>
        <p:sp>
          <p:nvSpPr>
            <p:cNvPr id="108571" name="Line 27"/>
            <p:cNvSpPr>
              <a:spLocks noChangeShapeType="1"/>
            </p:cNvSpPr>
            <p:nvPr/>
          </p:nvSpPr>
          <p:spPr bwMode="auto">
            <a:xfrm flipV="1">
              <a:off x="5000" y="2079"/>
              <a:ext cx="1102" cy="446"/>
            </a:xfrm>
            <a:prstGeom prst="line">
              <a:avLst/>
            </a:prstGeom>
            <a:noFill/>
            <a:ln w="9525">
              <a:solidFill>
                <a:srgbClr val="000000"/>
              </a:solidFill>
              <a:round/>
              <a:headEnd/>
              <a:tailEnd/>
            </a:ln>
          </p:spPr>
          <p:txBody>
            <a:bodyPr/>
            <a:lstStyle/>
            <a:p>
              <a:endParaRPr lang="en-US"/>
            </a:p>
          </p:txBody>
        </p:sp>
        <p:sp>
          <p:nvSpPr>
            <p:cNvPr id="108572" name="Line 28"/>
            <p:cNvSpPr>
              <a:spLocks noChangeShapeType="1"/>
            </p:cNvSpPr>
            <p:nvPr/>
          </p:nvSpPr>
          <p:spPr bwMode="auto">
            <a:xfrm>
              <a:off x="5000" y="9908"/>
              <a:ext cx="1445" cy="1042"/>
            </a:xfrm>
            <a:prstGeom prst="line">
              <a:avLst/>
            </a:prstGeom>
            <a:noFill/>
            <a:ln w="9525">
              <a:solidFill>
                <a:srgbClr val="000000"/>
              </a:solidFill>
              <a:round/>
              <a:headEnd/>
              <a:tailEnd/>
            </a:ln>
          </p:spPr>
          <p:txBody>
            <a:bodyPr/>
            <a:lstStyle/>
            <a:p>
              <a:endParaRPr lang="en-US"/>
            </a:p>
          </p:txBody>
        </p:sp>
        <p:sp>
          <p:nvSpPr>
            <p:cNvPr id="108573" name="Line 29"/>
            <p:cNvSpPr>
              <a:spLocks noChangeShapeType="1"/>
            </p:cNvSpPr>
            <p:nvPr/>
          </p:nvSpPr>
          <p:spPr bwMode="auto">
            <a:xfrm flipV="1">
              <a:off x="6445" y="10503"/>
              <a:ext cx="1102" cy="447"/>
            </a:xfrm>
            <a:prstGeom prst="line">
              <a:avLst/>
            </a:prstGeom>
            <a:noFill/>
            <a:ln w="9525">
              <a:solidFill>
                <a:srgbClr val="000000"/>
              </a:solidFill>
              <a:round/>
              <a:headEnd/>
              <a:tailEnd/>
            </a:ln>
          </p:spPr>
          <p:txBody>
            <a:bodyPr/>
            <a:lstStyle/>
            <a:p>
              <a:endParaRPr lang="en-US"/>
            </a:p>
          </p:txBody>
        </p:sp>
        <p:sp>
          <p:nvSpPr>
            <p:cNvPr id="108574" name="Line 30"/>
            <p:cNvSpPr>
              <a:spLocks noChangeShapeType="1"/>
            </p:cNvSpPr>
            <p:nvPr/>
          </p:nvSpPr>
          <p:spPr bwMode="auto">
            <a:xfrm>
              <a:off x="8003" y="6323"/>
              <a:ext cx="0" cy="1824"/>
            </a:xfrm>
            <a:prstGeom prst="line">
              <a:avLst/>
            </a:prstGeom>
            <a:noFill/>
            <a:ln w="19050">
              <a:solidFill>
                <a:srgbClr val="0000FF"/>
              </a:solidFill>
              <a:round/>
              <a:headEnd/>
              <a:tailEnd/>
            </a:ln>
          </p:spPr>
          <p:txBody>
            <a:bodyPr/>
            <a:lstStyle/>
            <a:p>
              <a:endParaRPr lang="en-US"/>
            </a:p>
          </p:txBody>
        </p:sp>
        <p:sp>
          <p:nvSpPr>
            <p:cNvPr id="108575" name="Line 31"/>
            <p:cNvSpPr>
              <a:spLocks noChangeShapeType="1"/>
            </p:cNvSpPr>
            <p:nvPr/>
          </p:nvSpPr>
          <p:spPr bwMode="auto">
            <a:xfrm>
              <a:off x="8878" y="5950"/>
              <a:ext cx="0" cy="1824"/>
            </a:xfrm>
            <a:prstGeom prst="line">
              <a:avLst/>
            </a:prstGeom>
            <a:noFill/>
            <a:ln w="19050">
              <a:solidFill>
                <a:srgbClr val="0000FF"/>
              </a:solidFill>
              <a:round/>
              <a:headEnd/>
              <a:tailEnd/>
            </a:ln>
          </p:spPr>
          <p:txBody>
            <a:bodyPr/>
            <a:lstStyle/>
            <a:p>
              <a:endParaRPr lang="en-US"/>
            </a:p>
          </p:txBody>
        </p:sp>
        <p:sp>
          <p:nvSpPr>
            <p:cNvPr id="108576" name="Line 32"/>
            <p:cNvSpPr>
              <a:spLocks noChangeShapeType="1"/>
            </p:cNvSpPr>
            <p:nvPr/>
          </p:nvSpPr>
          <p:spPr bwMode="auto">
            <a:xfrm flipV="1">
              <a:off x="8003" y="5950"/>
              <a:ext cx="875" cy="373"/>
            </a:xfrm>
            <a:prstGeom prst="line">
              <a:avLst/>
            </a:prstGeom>
            <a:noFill/>
            <a:ln w="19050">
              <a:solidFill>
                <a:srgbClr val="0000FF"/>
              </a:solidFill>
              <a:round/>
              <a:headEnd/>
              <a:tailEnd/>
            </a:ln>
          </p:spPr>
          <p:txBody>
            <a:bodyPr/>
            <a:lstStyle/>
            <a:p>
              <a:endParaRPr lang="en-US"/>
            </a:p>
          </p:txBody>
        </p:sp>
        <p:sp>
          <p:nvSpPr>
            <p:cNvPr id="108577" name="Line 33"/>
            <p:cNvSpPr>
              <a:spLocks noChangeShapeType="1"/>
            </p:cNvSpPr>
            <p:nvPr/>
          </p:nvSpPr>
          <p:spPr bwMode="auto">
            <a:xfrm flipV="1">
              <a:off x="8003" y="7774"/>
              <a:ext cx="875" cy="373"/>
            </a:xfrm>
            <a:prstGeom prst="line">
              <a:avLst/>
            </a:prstGeom>
            <a:noFill/>
            <a:ln w="19050">
              <a:solidFill>
                <a:srgbClr val="0000FF"/>
              </a:solidFill>
              <a:round/>
              <a:headEnd/>
              <a:tailEnd/>
            </a:ln>
          </p:spPr>
          <p:txBody>
            <a:bodyPr/>
            <a:lstStyle/>
            <a:p>
              <a:endParaRPr lang="en-US"/>
            </a:p>
          </p:txBody>
        </p:sp>
        <p:sp>
          <p:nvSpPr>
            <p:cNvPr id="108578" name="Line 34"/>
            <p:cNvSpPr>
              <a:spLocks noChangeShapeType="1"/>
            </p:cNvSpPr>
            <p:nvPr/>
          </p:nvSpPr>
          <p:spPr bwMode="auto">
            <a:xfrm>
              <a:off x="8003" y="6323"/>
              <a:ext cx="267" cy="223"/>
            </a:xfrm>
            <a:prstGeom prst="line">
              <a:avLst/>
            </a:prstGeom>
            <a:noFill/>
            <a:ln w="38100">
              <a:solidFill>
                <a:srgbClr val="000000"/>
              </a:solidFill>
              <a:round/>
              <a:headEnd/>
              <a:tailEnd/>
            </a:ln>
          </p:spPr>
          <p:txBody>
            <a:bodyPr/>
            <a:lstStyle/>
            <a:p>
              <a:endParaRPr lang="en-US"/>
            </a:p>
          </p:txBody>
        </p:sp>
        <p:sp>
          <p:nvSpPr>
            <p:cNvPr id="108579" name="Line 35"/>
            <p:cNvSpPr>
              <a:spLocks noChangeShapeType="1"/>
            </p:cNvSpPr>
            <p:nvPr/>
          </p:nvSpPr>
          <p:spPr bwMode="auto">
            <a:xfrm>
              <a:off x="8840" y="5987"/>
              <a:ext cx="266" cy="224"/>
            </a:xfrm>
            <a:prstGeom prst="line">
              <a:avLst/>
            </a:prstGeom>
            <a:noFill/>
            <a:ln w="38100">
              <a:solidFill>
                <a:srgbClr val="000000"/>
              </a:solidFill>
              <a:round/>
              <a:headEnd/>
              <a:tailEnd/>
            </a:ln>
          </p:spPr>
          <p:txBody>
            <a:bodyPr/>
            <a:lstStyle/>
            <a:p>
              <a:endParaRPr lang="en-US"/>
            </a:p>
          </p:txBody>
        </p:sp>
        <p:sp>
          <p:nvSpPr>
            <p:cNvPr id="108580" name="Line 36"/>
            <p:cNvSpPr>
              <a:spLocks noChangeShapeType="1"/>
            </p:cNvSpPr>
            <p:nvPr/>
          </p:nvSpPr>
          <p:spPr bwMode="auto">
            <a:xfrm>
              <a:off x="8384" y="6136"/>
              <a:ext cx="266" cy="224"/>
            </a:xfrm>
            <a:prstGeom prst="line">
              <a:avLst/>
            </a:prstGeom>
            <a:noFill/>
            <a:ln w="38100">
              <a:solidFill>
                <a:srgbClr val="000000"/>
              </a:solidFill>
              <a:round/>
              <a:headEnd/>
              <a:tailEnd/>
            </a:ln>
          </p:spPr>
          <p:txBody>
            <a:bodyPr/>
            <a:lstStyle/>
            <a:p>
              <a:endParaRPr lang="en-US"/>
            </a:p>
          </p:txBody>
        </p:sp>
        <p:sp>
          <p:nvSpPr>
            <p:cNvPr id="108581" name="Line 37"/>
            <p:cNvSpPr>
              <a:spLocks noChangeShapeType="1"/>
            </p:cNvSpPr>
            <p:nvPr/>
          </p:nvSpPr>
          <p:spPr bwMode="auto">
            <a:xfrm>
              <a:off x="8041" y="8087"/>
              <a:ext cx="267" cy="223"/>
            </a:xfrm>
            <a:prstGeom prst="line">
              <a:avLst/>
            </a:prstGeom>
            <a:noFill/>
            <a:ln w="38100">
              <a:solidFill>
                <a:srgbClr val="000000"/>
              </a:solidFill>
              <a:round/>
              <a:headEnd/>
              <a:tailEnd/>
            </a:ln>
          </p:spPr>
          <p:txBody>
            <a:bodyPr/>
            <a:lstStyle/>
            <a:p>
              <a:endParaRPr lang="en-US"/>
            </a:p>
          </p:txBody>
        </p:sp>
        <p:sp>
          <p:nvSpPr>
            <p:cNvPr id="108582" name="Line 38"/>
            <p:cNvSpPr>
              <a:spLocks noChangeShapeType="1"/>
            </p:cNvSpPr>
            <p:nvPr/>
          </p:nvSpPr>
          <p:spPr bwMode="auto">
            <a:xfrm>
              <a:off x="8827" y="7774"/>
              <a:ext cx="266" cy="224"/>
            </a:xfrm>
            <a:prstGeom prst="line">
              <a:avLst/>
            </a:prstGeom>
            <a:noFill/>
            <a:ln w="38100">
              <a:solidFill>
                <a:srgbClr val="000000"/>
              </a:solidFill>
              <a:round/>
              <a:headEnd/>
              <a:tailEnd/>
            </a:ln>
          </p:spPr>
          <p:txBody>
            <a:bodyPr/>
            <a:lstStyle/>
            <a:p>
              <a:endParaRPr lang="en-US"/>
            </a:p>
          </p:txBody>
        </p:sp>
        <p:sp>
          <p:nvSpPr>
            <p:cNvPr id="108583" name="Freeform 39"/>
            <p:cNvSpPr>
              <a:spLocks/>
            </p:cNvSpPr>
            <p:nvPr/>
          </p:nvSpPr>
          <p:spPr bwMode="auto">
            <a:xfrm>
              <a:off x="7907" y="6178"/>
              <a:ext cx="1088" cy="2026"/>
            </a:xfrm>
            <a:custGeom>
              <a:avLst/>
              <a:gdLst/>
              <a:ahLst/>
              <a:cxnLst>
                <a:cxn ang="0">
                  <a:pos x="0" y="555"/>
                </a:cxn>
                <a:cxn ang="0">
                  <a:pos x="75" y="735"/>
                </a:cxn>
                <a:cxn ang="0">
                  <a:pos x="30" y="1185"/>
                </a:cxn>
                <a:cxn ang="0">
                  <a:pos x="30" y="1455"/>
                </a:cxn>
                <a:cxn ang="0">
                  <a:pos x="45" y="2280"/>
                </a:cxn>
                <a:cxn ang="0">
                  <a:pos x="105" y="2340"/>
                </a:cxn>
                <a:cxn ang="0">
                  <a:pos x="270" y="2280"/>
                </a:cxn>
                <a:cxn ang="0">
                  <a:pos x="315" y="2235"/>
                </a:cxn>
                <a:cxn ang="0">
                  <a:pos x="540" y="2175"/>
                </a:cxn>
                <a:cxn ang="0">
                  <a:pos x="795" y="2085"/>
                </a:cxn>
                <a:cxn ang="0">
                  <a:pos x="930" y="2010"/>
                </a:cxn>
                <a:cxn ang="0">
                  <a:pos x="1050" y="1980"/>
                </a:cxn>
                <a:cxn ang="0">
                  <a:pos x="1140" y="1920"/>
                </a:cxn>
                <a:cxn ang="0">
                  <a:pos x="1155" y="1695"/>
                </a:cxn>
                <a:cxn ang="0">
                  <a:pos x="1185" y="1605"/>
                </a:cxn>
                <a:cxn ang="0">
                  <a:pos x="1170" y="1440"/>
                </a:cxn>
                <a:cxn ang="0">
                  <a:pos x="1140" y="1350"/>
                </a:cxn>
                <a:cxn ang="0">
                  <a:pos x="1185" y="690"/>
                </a:cxn>
                <a:cxn ang="0">
                  <a:pos x="1170" y="585"/>
                </a:cxn>
                <a:cxn ang="0">
                  <a:pos x="1140" y="495"/>
                </a:cxn>
                <a:cxn ang="0">
                  <a:pos x="1125" y="210"/>
                </a:cxn>
                <a:cxn ang="0">
                  <a:pos x="1155" y="0"/>
                </a:cxn>
                <a:cxn ang="0">
                  <a:pos x="1230" y="45"/>
                </a:cxn>
              </a:cxnLst>
              <a:rect l="0" t="0" r="r" b="b"/>
              <a:pathLst>
                <a:path w="1230" h="2340">
                  <a:moveTo>
                    <a:pt x="0" y="555"/>
                  </a:moveTo>
                  <a:cubicBezTo>
                    <a:pt x="51" y="623"/>
                    <a:pt x="58" y="652"/>
                    <a:pt x="75" y="735"/>
                  </a:cubicBezTo>
                  <a:cubicBezTo>
                    <a:pt x="43" y="1146"/>
                    <a:pt x="77" y="999"/>
                    <a:pt x="30" y="1185"/>
                  </a:cubicBezTo>
                  <a:cubicBezTo>
                    <a:pt x="70" y="1545"/>
                    <a:pt x="30" y="1095"/>
                    <a:pt x="30" y="1455"/>
                  </a:cubicBezTo>
                  <a:cubicBezTo>
                    <a:pt x="30" y="1730"/>
                    <a:pt x="36" y="2005"/>
                    <a:pt x="45" y="2280"/>
                  </a:cubicBezTo>
                  <a:cubicBezTo>
                    <a:pt x="47" y="2334"/>
                    <a:pt x="63" y="2326"/>
                    <a:pt x="105" y="2340"/>
                  </a:cubicBezTo>
                  <a:cubicBezTo>
                    <a:pt x="167" y="2328"/>
                    <a:pt x="220" y="2321"/>
                    <a:pt x="270" y="2280"/>
                  </a:cubicBezTo>
                  <a:cubicBezTo>
                    <a:pt x="286" y="2266"/>
                    <a:pt x="297" y="2247"/>
                    <a:pt x="315" y="2235"/>
                  </a:cubicBezTo>
                  <a:cubicBezTo>
                    <a:pt x="371" y="2198"/>
                    <a:pt x="476" y="2191"/>
                    <a:pt x="540" y="2175"/>
                  </a:cubicBezTo>
                  <a:cubicBezTo>
                    <a:pt x="629" y="2153"/>
                    <a:pt x="711" y="2121"/>
                    <a:pt x="795" y="2085"/>
                  </a:cubicBezTo>
                  <a:cubicBezTo>
                    <a:pt x="906" y="2037"/>
                    <a:pt x="755" y="2127"/>
                    <a:pt x="930" y="2010"/>
                  </a:cubicBezTo>
                  <a:cubicBezTo>
                    <a:pt x="964" y="1987"/>
                    <a:pt x="1014" y="2000"/>
                    <a:pt x="1050" y="1980"/>
                  </a:cubicBezTo>
                  <a:cubicBezTo>
                    <a:pt x="1082" y="1962"/>
                    <a:pt x="1140" y="1920"/>
                    <a:pt x="1140" y="1920"/>
                  </a:cubicBezTo>
                  <a:cubicBezTo>
                    <a:pt x="1145" y="1845"/>
                    <a:pt x="1144" y="1769"/>
                    <a:pt x="1155" y="1695"/>
                  </a:cubicBezTo>
                  <a:cubicBezTo>
                    <a:pt x="1159" y="1664"/>
                    <a:pt x="1185" y="1605"/>
                    <a:pt x="1185" y="1605"/>
                  </a:cubicBezTo>
                  <a:cubicBezTo>
                    <a:pt x="1180" y="1550"/>
                    <a:pt x="1180" y="1494"/>
                    <a:pt x="1170" y="1440"/>
                  </a:cubicBezTo>
                  <a:cubicBezTo>
                    <a:pt x="1165" y="1409"/>
                    <a:pt x="1140" y="1350"/>
                    <a:pt x="1140" y="1350"/>
                  </a:cubicBezTo>
                  <a:cubicBezTo>
                    <a:pt x="1153" y="881"/>
                    <a:pt x="1121" y="945"/>
                    <a:pt x="1185" y="690"/>
                  </a:cubicBezTo>
                  <a:cubicBezTo>
                    <a:pt x="1180" y="655"/>
                    <a:pt x="1178" y="619"/>
                    <a:pt x="1170" y="585"/>
                  </a:cubicBezTo>
                  <a:cubicBezTo>
                    <a:pt x="1163" y="554"/>
                    <a:pt x="1140" y="495"/>
                    <a:pt x="1140" y="495"/>
                  </a:cubicBezTo>
                  <a:cubicBezTo>
                    <a:pt x="1135" y="400"/>
                    <a:pt x="1122" y="305"/>
                    <a:pt x="1125" y="210"/>
                  </a:cubicBezTo>
                  <a:cubicBezTo>
                    <a:pt x="1127" y="139"/>
                    <a:pt x="1155" y="0"/>
                    <a:pt x="1155" y="0"/>
                  </a:cubicBezTo>
                  <a:cubicBezTo>
                    <a:pt x="1209" y="36"/>
                    <a:pt x="1184" y="22"/>
                    <a:pt x="1230" y="45"/>
                  </a:cubicBezTo>
                </a:path>
              </a:pathLst>
            </a:custGeom>
            <a:noFill/>
            <a:ln w="9525">
              <a:solidFill>
                <a:srgbClr val="000000"/>
              </a:solidFill>
              <a:round/>
              <a:headEnd/>
              <a:tailEnd/>
            </a:ln>
          </p:spPr>
          <p:txBody>
            <a:bodyPr/>
            <a:lstStyle/>
            <a:p>
              <a:endParaRPr lang="en-US"/>
            </a:p>
          </p:txBody>
        </p:sp>
        <p:sp>
          <p:nvSpPr>
            <p:cNvPr id="108584" name="Line 40"/>
            <p:cNvSpPr>
              <a:spLocks noChangeShapeType="1"/>
            </p:cNvSpPr>
            <p:nvPr/>
          </p:nvSpPr>
          <p:spPr bwMode="auto">
            <a:xfrm flipV="1">
              <a:off x="7639" y="7902"/>
              <a:ext cx="1635" cy="707"/>
            </a:xfrm>
            <a:prstGeom prst="line">
              <a:avLst/>
            </a:prstGeom>
            <a:noFill/>
            <a:ln w="28575">
              <a:solidFill>
                <a:srgbClr val="FF0000"/>
              </a:solidFill>
              <a:round/>
              <a:headEnd/>
              <a:tailEnd/>
            </a:ln>
          </p:spPr>
          <p:txBody>
            <a:bodyPr/>
            <a:lstStyle/>
            <a:p>
              <a:endParaRPr lang="en-US"/>
            </a:p>
          </p:txBody>
        </p:sp>
        <p:sp>
          <p:nvSpPr>
            <p:cNvPr id="108585" name="Line 41"/>
            <p:cNvSpPr>
              <a:spLocks noChangeShapeType="1"/>
            </p:cNvSpPr>
            <p:nvPr/>
          </p:nvSpPr>
          <p:spPr bwMode="auto">
            <a:xfrm>
              <a:off x="9274" y="6323"/>
              <a:ext cx="0" cy="1579"/>
            </a:xfrm>
            <a:prstGeom prst="line">
              <a:avLst/>
            </a:prstGeom>
            <a:noFill/>
            <a:ln w="28575">
              <a:solidFill>
                <a:srgbClr val="FF0000"/>
              </a:solidFill>
              <a:round/>
              <a:headEnd/>
              <a:tailEnd/>
            </a:ln>
          </p:spPr>
          <p:txBody>
            <a:bodyPr/>
            <a:lstStyle/>
            <a:p>
              <a:endParaRPr lang="en-US"/>
            </a:p>
          </p:txBody>
        </p:sp>
        <p:sp>
          <p:nvSpPr>
            <p:cNvPr id="108586" name="Freeform 42"/>
            <p:cNvSpPr>
              <a:spLocks/>
            </p:cNvSpPr>
            <p:nvPr/>
          </p:nvSpPr>
          <p:spPr bwMode="auto">
            <a:xfrm>
              <a:off x="7947" y="6308"/>
              <a:ext cx="942" cy="376"/>
            </a:xfrm>
            <a:custGeom>
              <a:avLst/>
              <a:gdLst/>
              <a:ahLst/>
              <a:cxnLst>
                <a:cxn ang="0">
                  <a:pos x="0" y="435"/>
                </a:cxn>
                <a:cxn ang="0">
                  <a:pos x="75" y="420"/>
                </a:cxn>
                <a:cxn ang="0">
                  <a:pos x="180" y="360"/>
                </a:cxn>
                <a:cxn ang="0">
                  <a:pos x="330" y="315"/>
                </a:cxn>
                <a:cxn ang="0">
                  <a:pos x="420" y="285"/>
                </a:cxn>
                <a:cxn ang="0">
                  <a:pos x="465" y="270"/>
                </a:cxn>
                <a:cxn ang="0">
                  <a:pos x="495" y="225"/>
                </a:cxn>
                <a:cxn ang="0">
                  <a:pos x="795" y="165"/>
                </a:cxn>
                <a:cxn ang="0">
                  <a:pos x="885" y="105"/>
                </a:cxn>
                <a:cxn ang="0">
                  <a:pos x="915" y="60"/>
                </a:cxn>
                <a:cxn ang="0">
                  <a:pos x="1065" y="0"/>
                </a:cxn>
              </a:cxnLst>
              <a:rect l="0" t="0" r="r" b="b"/>
              <a:pathLst>
                <a:path w="1065" h="435">
                  <a:moveTo>
                    <a:pt x="0" y="435"/>
                  </a:moveTo>
                  <a:cubicBezTo>
                    <a:pt x="25" y="430"/>
                    <a:pt x="51" y="429"/>
                    <a:pt x="75" y="420"/>
                  </a:cubicBezTo>
                  <a:cubicBezTo>
                    <a:pt x="113" y="406"/>
                    <a:pt x="143" y="375"/>
                    <a:pt x="180" y="360"/>
                  </a:cubicBezTo>
                  <a:cubicBezTo>
                    <a:pt x="286" y="318"/>
                    <a:pt x="242" y="342"/>
                    <a:pt x="330" y="315"/>
                  </a:cubicBezTo>
                  <a:cubicBezTo>
                    <a:pt x="360" y="306"/>
                    <a:pt x="390" y="295"/>
                    <a:pt x="420" y="285"/>
                  </a:cubicBezTo>
                  <a:cubicBezTo>
                    <a:pt x="435" y="280"/>
                    <a:pt x="465" y="270"/>
                    <a:pt x="465" y="270"/>
                  </a:cubicBezTo>
                  <a:cubicBezTo>
                    <a:pt x="475" y="255"/>
                    <a:pt x="480" y="235"/>
                    <a:pt x="495" y="225"/>
                  </a:cubicBezTo>
                  <a:cubicBezTo>
                    <a:pt x="575" y="175"/>
                    <a:pt x="710" y="173"/>
                    <a:pt x="795" y="165"/>
                  </a:cubicBezTo>
                  <a:cubicBezTo>
                    <a:pt x="850" y="147"/>
                    <a:pt x="842" y="157"/>
                    <a:pt x="885" y="105"/>
                  </a:cubicBezTo>
                  <a:cubicBezTo>
                    <a:pt x="897" y="91"/>
                    <a:pt x="900" y="70"/>
                    <a:pt x="915" y="60"/>
                  </a:cubicBezTo>
                  <a:cubicBezTo>
                    <a:pt x="963" y="30"/>
                    <a:pt x="1025" y="40"/>
                    <a:pt x="1065" y="0"/>
                  </a:cubicBezTo>
                </a:path>
              </a:pathLst>
            </a:custGeom>
            <a:noFill/>
            <a:ln w="9525">
              <a:solidFill>
                <a:srgbClr val="000000"/>
              </a:solidFill>
              <a:round/>
              <a:headEnd/>
              <a:tailEnd/>
            </a:ln>
          </p:spPr>
          <p:txBody>
            <a:bodyPr/>
            <a:lstStyle/>
            <a:p>
              <a:endParaRPr lang="en-US"/>
            </a:p>
          </p:txBody>
        </p:sp>
        <p:sp>
          <p:nvSpPr>
            <p:cNvPr id="108587" name="Freeform 43"/>
            <p:cNvSpPr>
              <a:spLocks/>
            </p:cNvSpPr>
            <p:nvPr/>
          </p:nvSpPr>
          <p:spPr bwMode="auto">
            <a:xfrm>
              <a:off x="7973" y="6570"/>
              <a:ext cx="929" cy="364"/>
            </a:xfrm>
            <a:custGeom>
              <a:avLst/>
              <a:gdLst/>
              <a:ahLst/>
              <a:cxnLst>
                <a:cxn ang="0">
                  <a:pos x="0" y="420"/>
                </a:cxn>
                <a:cxn ang="0">
                  <a:pos x="75" y="390"/>
                </a:cxn>
                <a:cxn ang="0">
                  <a:pos x="150" y="345"/>
                </a:cxn>
                <a:cxn ang="0">
                  <a:pos x="315" y="330"/>
                </a:cxn>
                <a:cxn ang="0">
                  <a:pos x="435" y="225"/>
                </a:cxn>
                <a:cxn ang="0">
                  <a:pos x="660" y="195"/>
                </a:cxn>
                <a:cxn ang="0">
                  <a:pos x="795" y="120"/>
                </a:cxn>
                <a:cxn ang="0">
                  <a:pos x="840" y="75"/>
                </a:cxn>
                <a:cxn ang="0">
                  <a:pos x="1050" y="0"/>
                </a:cxn>
              </a:cxnLst>
              <a:rect l="0" t="0" r="r" b="b"/>
              <a:pathLst>
                <a:path w="1050" h="420">
                  <a:moveTo>
                    <a:pt x="0" y="420"/>
                  </a:moveTo>
                  <a:cubicBezTo>
                    <a:pt x="25" y="410"/>
                    <a:pt x="51" y="402"/>
                    <a:pt x="75" y="390"/>
                  </a:cubicBezTo>
                  <a:cubicBezTo>
                    <a:pt x="101" y="377"/>
                    <a:pt x="122" y="352"/>
                    <a:pt x="150" y="345"/>
                  </a:cubicBezTo>
                  <a:cubicBezTo>
                    <a:pt x="204" y="332"/>
                    <a:pt x="260" y="335"/>
                    <a:pt x="315" y="330"/>
                  </a:cubicBezTo>
                  <a:cubicBezTo>
                    <a:pt x="402" y="301"/>
                    <a:pt x="382" y="268"/>
                    <a:pt x="435" y="225"/>
                  </a:cubicBezTo>
                  <a:cubicBezTo>
                    <a:pt x="494" y="178"/>
                    <a:pt x="585" y="201"/>
                    <a:pt x="660" y="195"/>
                  </a:cubicBezTo>
                  <a:cubicBezTo>
                    <a:pt x="739" y="169"/>
                    <a:pt x="692" y="189"/>
                    <a:pt x="795" y="120"/>
                  </a:cubicBezTo>
                  <a:cubicBezTo>
                    <a:pt x="813" y="108"/>
                    <a:pt x="822" y="86"/>
                    <a:pt x="840" y="75"/>
                  </a:cubicBezTo>
                  <a:cubicBezTo>
                    <a:pt x="902" y="40"/>
                    <a:pt x="997" y="53"/>
                    <a:pt x="1050" y="0"/>
                  </a:cubicBezTo>
                </a:path>
              </a:pathLst>
            </a:custGeom>
            <a:noFill/>
            <a:ln w="9525">
              <a:solidFill>
                <a:srgbClr val="000000"/>
              </a:solidFill>
              <a:round/>
              <a:headEnd/>
              <a:tailEnd/>
            </a:ln>
          </p:spPr>
          <p:txBody>
            <a:bodyPr/>
            <a:lstStyle/>
            <a:p>
              <a:endParaRPr lang="en-US"/>
            </a:p>
          </p:txBody>
        </p:sp>
        <p:sp>
          <p:nvSpPr>
            <p:cNvPr id="108588" name="Line 44"/>
            <p:cNvSpPr>
              <a:spLocks noChangeShapeType="1"/>
            </p:cNvSpPr>
            <p:nvPr/>
          </p:nvSpPr>
          <p:spPr bwMode="auto">
            <a:xfrm flipV="1">
              <a:off x="8308" y="8125"/>
              <a:ext cx="519" cy="223"/>
            </a:xfrm>
            <a:prstGeom prst="line">
              <a:avLst/>
            </a:prstGeom>
            <a:noFill/>
            <a:ln w="38100">
              <a:solidFill>
                <a:srgbClr val="FF0000"/>
              </a:solidFill>
              <a:round/>
              <a:headEnd/>
              <a:tailEnd/>
            </a:ln>
          </p:spPr>
          <p:txBody>
            <a:bodyPr/>
            <a:lstStyle/>
            <a:p>
              <a:endParaRPr lang="en-US"/>
            </a:p>
          </p:txBody>
        </p:sp>
        <p:sp>
          <p:nvSpPr>
            <p:cNvPr id="108589" name="Line 45"/>
            <p:cNvSpPr>
              <a:spLocks noChangeShapeType="1"/>
            </p:cNvSpPr>
            <p:nvPr/>
          </p:nvSpPr>
          <p:spPr bwMode="auto">
            <a:xfrm flipV="1">
              <a:off x="7585" y="6812"/>
              <a:ext cx="388" cy="159"/>
            </a:xfrm>
            <a:prstGeom prst="line">
              <a:avLst/>
            </a:prstGeom>
            <a:noFill/>
            <a:ln w="38100">
              <a:solidFill>
                <a:srgbClr val="FF0000"/>
              </a:solidFill>
              <a:round/>
              <a:headEnd/>
              <a:tailEnd/>
            </a:ln>
          </p:spPr>
          <p:txBody>
            <a:bodyPr/>
            <a:lstStyle/>
            <a:p>
              <a:endParaRPr lang="en-US"/>
            </a:p>
          </p:txBody>
        </p:sp>
        <p:sp>
          <p:nvSpPr>
            <p:cNvPr id="108590" name="Line 46"/>
            <p:cNvSpPr>
              <a:spLocks noChangeShapeType="1"/>
            </p:cNvSpPr>
            <p:nvPr/>
          </p:nvSpPr>
          <p:spPr bwMode="auto">
            <a:xfrm>
              <a:off x="7310" y="6837"/>
              <a:ext cx="620" cy="437"/>
            </a:xfrm>
            <a:prstGeom prst="line">
              <a:avLst/>
            </a:prstGeom>
            <a:noFill/>
            <a:ln w="57150">
              <a:solidFill>
                <a:srgbClr val="000000"/>
              </a:solidFill>
              <a:round/>
              <a:headEnd/>
              <a:tailEnd/>
            </a:ln>
          </p:spPr>
          <p:txBody>
            <a:bodyPr/>
            <a:lstStyle/>
            <a:p>
              <a:endParaRPr lang="en-US"/>
            </a:p>
          </p:txBody>
        </p:sp>
        <p:sp>
          <p:nvSpPr>
            <p:cNvPr id="108591" name="Line 47"/>
            <p:cNvSpPr>
              <a:spLocks noChangeShapeType="1"/>
            </p:cNvSpPr>
            <p:nvPr/>
          </p:nvSpPr>
          <p:spPr bwMode="auto">
            <a:xfrm>
              <a:off x="8992" y="6211"/>
              <a:ext cx="497" cy="424"/>
            </a:xfrm>
            <a:prstGeom prst="line">
              <a:avLst/>
            </a:prstGeom>
            <a:noFill/>
            <a:ln w="57150">
              <a:solidFill>
                <a:srgbClr val="000000"/>
              </a:solidFill>
              <a:round/>
              <a:headEnd/>
              <a:tailEnd/>
            </a:ln>
          </p:spPr>
          <p:txBody>
            <a:bodyPr/>
            <a:lstStyle/>
            <a:p>
              <a:endParaRPr lang="en-US"/>
            </a:p>
          </p:txBody>
        </p:sp>
        <p:sp>
          <p:nvSpPr>
            <p:cNvPr id="108592" name="Line 48"/>
            <p:cNvSpPr>
              <a:spLocks noChangeShapeType="1"/>
            </p:cNvSpPr>
            <p:nvPr/>
          </p:nvSpPr>
          <p:spPr bwMode="auto">
            <a:xfrm>
              <a:off x="8944" y="7654"/>
              <a:ext cx="497" cy="408"/>
            </a:xfrm>
            <a:prstGeom prst="line">
              <a:avLst/>
            </a:prstGeom>
            <a:noFill/>
            <a:ln w="57150">
              <a:solidFill>
                <a:srgbClr val="000000"/>
              </a:solidFill>
              <a:round/>
              <a:headEnd/>
              <a:tailEnd/>
            </a:ln>
          </p:spPr>
          <p:txBody>
            <a:bodyPr/>
            <a:lstStyle/>
            <a:p>
              <a:endParaRPr lang="en-US"/>
            </a:p>
          </p:txBody>
        </p:sp>
        <p:sp>
          <p:nvSpPr>
            <p:cNvPr id="108593" name="Text Box 49"/>
            <p:cNvSpPr txBox="1">
              <a:spLocks noChangeArrowheads="1"/>
            </p:cNvSpPr>
            <p:nvPr/>
          </p:nvSpPr>
          <p:spPr bwMode="auto">
            <a:xfrm>
              <a:off x="8827" y="8535"/>
              <a:ext cx="941" cy="446"/>
            </a:xfrm>
            <a:prstGeom prst="rect">
              <a:avLst/>
            </a:prstGeom>
            <a:solidFill>
              <a:srgbClr val="FFFFFF"/>
            </a:solidFill>
            <a:ln w="9525">
              <a:noFill/>
              <a:miter lim="800000"/>
              <a:headEnd/>
              <a:tailEnd/>
            </a:ln>
          </p:spPr>
          <p:txBody>
            <a:bodyPr/>
            <a:lstStyle/>
            <a:p>
              <a:r>
                <a:rPr lang="en-US" sz="1600"/>
                <a:t>weld</a:t>
              </a:r>
              <a:endParaRPr lang="en-US" sz="1800">
                <a:latin typeface="Arial" charset="0"/>
              </a:endParaRPr>
            </a:p>
          </p:txBody>
        </p:sp>
        <p:sp>
          <p:nvSpPr>
            <p:cNvPr id="108594" name="Line 50"/>
            <p:cNvSpPr>
              <a:spLocks noChangeShapeType="1"/>
            </p:cNvSpPr>
            <p:nvPr/>
          </p:nvSpPr>
          <p:spPr bwMode="auto">
            <a:xfrm flipH="1" flipV="1">
              <a:off x="8650" y="8237"/>
              <a:ext cx="252" cy="558"/>
            </a:xfrm>
            <a:prstGeom prst="line">
              <a:avLst/>
            </a:prstGeom>
            <a:noFill/>
            <a:ln w="9525">
              <a:solidFill>
                <a:srgbClr val="000000"/>
              </a:solidFill>
              <a:round/>
              <a:headEnd/>
              <a:tailEnd type="triangle" w="med" len="med"/>
            </a:ln>
          </p:spPr>
          <p:txBody>
            <a:bodyPr/>
            <a:lstStyle/>
            <a:p>
              <a:endParaRPr lang="en-US"/>
            </a:p>
          </p:txBody>
        </p:sp>
        <p:sp>
          <p:nvSpPr>
            <p:cNvPr id="108595" name="Line 51"/>
            <p:cNvSpPr>
              <a:spLocks noChangeShapeType="1"/>
            </p:cNvSpPr>
            <p:nvPr/>
          </p:nvSpPr>
          <p:spPr bwMode="auto">
            <a:xfrm flipH="1" flipV="1">
              <a:off x="7791" y="7021"/>
              <a:ext cx="1098" cy="1774"/>
            </a:xfrm>
            <a:prstGeom prst="line">
              <a:avLst/>
            </a:prstGeom>
            <a:noFill/>
            <a:ln w="9525">
              <a:solidFill>
                <a:srgbClr val="000000"/>
              </a:solidFill>
              <a:round/>
              <a:headEnd/>
              <a:tailEnd type="triangle" w="med" len="med"/>
            </a:ln>
          </p:spPr>
          <p:txBody>
            <a:bodyPr/>
            <a:lstStyle/>
            <a:p>
              <a:endParaRPr lang="en-US"/>
            </a:p>
          </p:txBody>
        </p:sp>
        <p:sp>
          <p:nvSpPr>
            <p:cNvPr id="108596" name="Text Box 52"/>
            <p:cNvSpPr txBox="1">
              <a:spLocks noChangeArrowheads="1"/>
            </p:cNvSpPr>
            <p:nvPr/>
          </p:nvSpPr>
          <p:spPr bwMode="auto">
            <a:xfrm>
              <a:off x="9616" y="6869"/>
              <a:ext cx="1850" cy="905"/>
            </a:xfrm>
            <a:prstGeom prst="rect">
              <a:avLst/>
            </a:prstGeom>
            <a:solidFill>
              <a:srgbClr val="FFFFFF"/>
            </a:solidFill>
            <a:ln w="9525">
              <a:noFill/>
              <a:miter lim="800000"/>
              <a:headEnd/>
              <a:tailEnd/>
            </a:ln>
          </p:spPr>
          <p:txBody>
            <a:bodyPr/>
            <a:lstStyle/>
            <a:p>
              <a:r>
                <a:rPr lang="en-US" sz="1600"/>
                <a:t>Roughened surface</a:t>
              </a:r>
              <a:endParaRPr lang="en-US" sz="1800">
                <a:latin typeface="Arial" charset="0"/>
              </a:endParaRPr>
            </a:p>
          </p:txBody>
        </p:sp>
        <p:sp>
          <p:nvSpPr>
            <p:cNvPr id="108597" name="Line 53"/>
            <p:cNvSpPr>
              <a:spLocks noChangeShapeType="1"/>
            </p:cNvSpPr>
            <p:nvPr/>
          </p:nvSpPr>
          <p:spPr bwMode="auto">
            <a:xfrm flipH="1" flipV="1">
              <a:off x="8902" y="6922"/>
              <a:ext cx="866" cy="198"/>
            </a:xfrm>
            <a:prstGeom prst="line">
              <a:avLst/>
            </a:prstGeom>
            <a:noFill/>
            <a:ln w="9525">
              <a:solidFill>
                <a:srgbClr val="000000"/>
              </a:solidFill>
              <a:round/>
              <a:headEnd/>
              <a:tailEnd type="triangle" w="med" len="med"/>
            </a:ln>
          </p:spPr>
          <p:txBody>
            <a:bodyPr/>
            <a:lstStyle/>
            <a:p>
              <a:endParaRPr lang="en-US"/>
            </a:p>
          </p:txBody>
        </p:sp>
        <p:sp>
          <p:nvSpPr>
            <p:cNvPr id="108598" name="Text Box 54"/>
            <p:cNvSpPr txBox="1">
              <a:spLocks noChangeArrowheads="1"/>
            </p:cNvSpPr>
            <p:nvPr/>
          </p:nvSpPr>
          <p:spPr bwMode="auto">
            <a:xfrm>
              <a:off x="9489" y="7774"/>
              <a:ext cx="2336" cy="912"/>
            </a:xfrm>
            <a:prstGeom prst="rect">
              <a:avLst/>
            </a:prstGeom>
            <a:solidFill>
              <a:srgbClr val="FFFFFF"/>
            </a:solidFill>
            <a:ln w="9525">
              <a:noFill/>
              <a:miter lim="800000"/>
              <a:headEnd/>
              <a:tailEnd/>
            </a:ln>
          </p:spPr>
          <p:txBody>
            <a:bodyPr/>
            <a:lstStyle/>
            <a:p>
              <a:pPr algn="just"/>
              <a:r>
                <a:rPr lang="en-US" sz="1200"/>
                <a:t>New reinforcement</a:t>
              </a:r>
              <a:endParaRPr lang="en-US" sz="1800">
                <a:latin typeface="Arial" charset="0"/>
              </a:endParaRPr>
            </a:p>
          </p:txBody>
        </p:sp>
        <p:sp>
          <p:nvSpPr>
            <p:cNvPr id="108599" name="Line 55"/>
            <p:cNvSpPr>
              <a:spLocks noChangeShapeType="1"/>
            </p:cNvSpPr>
            <p:nvPr/>
          </p:nvSpPr>
          <p:spPr bwMode="auto">
            <a:xfrm flipH="1" flipV="1">
              <a:off x="9464" y="8001"/>
              <a:ext cx="152" cy="86"/>
            </a:xfrm>
            <a:prstGeom prst="line">
              <a:avLst/>
            </a:prstGeom>
            <a:noFill/>
            <a:ln w="9525">
              <a:solidFill>
                <a:srgbClr val="000000"/>
              </a:solidFill>
              <a:round/>
              <a:headEnd/>
              <a:tailEnd type="triangle" w="med" len="med"/>
            </a:ln>
          </p:spPr>
          <p:txBody>
            <a:bodyPr/>
            <a:lstStyle/>
            <a:p>
              <a:endParaRPr lang="en-US"/>
            </a:p>
          </p:txBody>
        </p:sp>
        <p:sp>
          <p:nvSpPr>
            <p:cNvPr id="108600" name="Line 56"/>
            <p:cNvSpPr>
              <a:spLocks noChangeShapeType="1"/>
            </p:cNvSpPr>
            <p:nvPr/>
          </p:nvSpPr>
          <p:spPr bwMode="auto">
            <a:xfrm flipV="1">
              <a:off x="7009" y="8012"/>
              <a:ext cx="748" cy="298"/>
            </a:xfrm>
            <a:prstGeom prst="line">
              <a:avLst/>
            </a:prstGeom>
            <a:noFill/>
            <a:ln w="28575">
              <a:solidFill>
                <a:srgbClr val="FF0000"/>
              </a:solidFill>
              <a:round/>
              <a:headEnd/>
              <a:tailEnd/>
            </a:ln>
          </p:spPr>
          <p:txBody>
            <a:bodyPr/>
            <a:lstStyle/>
            <a:p>
              <a:endParaRPr lang="en-US"/>
            </a:p>
          </p:txBody>
        </p:sp>
        <p:sp>
          <p:nvSpPr>
            <p:cNvPr id="108601" name="Freeform 57"/>
            <p:cNvSpPr>
              <a:spLocks/>
            </p:cNvSpPr>
            <p:nvPr/>
          </p:nvSpPr>
          <p:spPr bwMode="auto">
            <a:xfrm>
              <a:off x="6458" y="7105"/>
              <a:ext cx="1545" cy="1095"/>
            </a:xfrm>
            <a:custGeom>
              <a:avLst/>
              <a:gdLst/>
              <a:ahLst/>
              <a:cxnLst>
                <a:cxn ang="0">
                  <a:pos x="1545" y="1095"/>
                </a:cxn>
                <a:cxn ang="0">
                  <a:pos x="1380" y="1020"/>
                </a:cxn>
                <a:cxn ang="0">
                  <a:pos x="1290" y="945"/>
                </a:cxn>
                <a:cxn ang="0">
                  <a:pos x="1275" y="900"/>
                </a:cxn>
                <a:cxn ang="0">
                  <a:pos x="1170" y="840"/>
                </a:cxn>
                <a:cxn ang="0">
                  <a:pos x="1125" y="810"/>
                </a:cxn>
                <a:cxn ang="0">
                  <a:pos x="1095" y="765"/>
                </a:cxn>
                <a:cxn ang="0">
                  <a:pos x="960" y="690"/>
                </a:cxn>
                <a:cxn ang="0">
                  <a:pos x="735" y="525"/>
                </a:cxn>
                <a:cxn ang="0">
                  <a:pos x="600" y="435"/>
                </a:cxn>
                <a:cxn ang="0">
                  <a:pos x="540" y="405"/>
                </a:cxn>
                <a:cxn ang="0">
                  <a:pos x="450" y="345"/>
                </a:cxn>
                <a:cxn ang="0">
                  <a:pos x="330" y="210"/>
                </a:cxn>
                <a:cxn ang="0">
                  <a:pos x="300" y="165"/>
                </a:cxn>
                <a:cxn ang="0">
                  <a:pos x="150" y="60"/>
                </a:cxn>
                <a:cxn ang="0">
                  <a:pos x="60" y="30"/>
                </a:cxn>
                <a:cxn ang="0">
                  <a:pos x="0" y="0"/>
                </a:cxn>
              </a:cxnLst>
              <a:rect l="0" t="0" r="r" b="b"/>
              <a:pathLst>
                <a:path w="1545" h="1095">
                  <a:moveTo>
                    <a:pt x="1545" y="1095"/>
                  </a:moveTo>
                  <a:cubicBezTo>
                    <a:pt x="1490" y="1059"/>
                    <a:pt x="1444" y="1036"/>
                    <a:pt x="1380" y="1020"/>
                  </a:cubicBezTo>
                  <a:cubicBezTo>
                    <a:pt x="1347" y="998"/>
                    <a:pt x="1313" y="980"/>
                    <a:pt x="1290" y="945"/>
                  </a:cubicBezTo>
                  <a:cubicBezTo>
                    <a:pt x="1281" y="932"/>
                    <a:pt x="1284" y="913"/>
                    <a:pt x="1275" y="900"/>
                  </a:cubicBezTo>
                  <a:cubicBezTo>
                    <a:pt x="1239" y="846"/>
                    <a:pt x="1227" y="854"/>
                    <a:pt x="1170" y="840"/>
                  </a:cubicBezTo>
                  <a:cubicBezTo>
                    <a:pt x="1155" y="830"/>
                    <a:pt x="1138" y="823"/>
                    <a:pt x="1125" y="810"/>
                  </a:cubicBezTo>
                  <a:cubicBezTo>
                    <a:pt x="1112" y="797"/>
                    <a:pt x="1109" y="777"/>
                    <a:pt x="1095" y="765"/>
                  </a:cubicBezTo>
                  <a:cubicBezTo>
                    <a:pt x="1032" y="709"/>
                    <a:pt x="1022" y="711"/>
                    <a:pt x="960" y="690"/>
                  </a:cubicBezTo>
                  <a:cubicBezTo>
                    <a:pt x="891" y="621"/>
                    <a:pt x="819" y="578"/>
                    <a:pt x="735" y="525"/>
                  </a:cubicBezTo>
                  <a:cubicBezTo>
                    <a:pt x="689" y="496"/>
                    <a:pt x="648" y="459"/>
                    <a:pt x="600" y="435"/>
                  </a:cubicBezTo>
                  <a:cubicBezTo>
                    <a:pt x="580" y="425"/>
                    <a:pt x="558" y="418"/>
                    <a:pt x="540" y="405"/>
                  </a:cubicBezTo>
                  <a:cubicBezTo>
                    <a:pt x="442" y="335"/>
                    <a:pt x="547" y="377"/>
                    <a:pt x="450" y="345"/>
                  </a:cubicBezTo>
                  <a:cubicBezTo>
                    <a:pt x="396" y="265"/>
                    <a:pt x="433" y="313"/>
                    <a:pt x="330" y="210"/>
                  </a:cubicBezTo>
                  <a:cubicBezTo>
                    <a:pt x="317" y="197"/>
                    <a:pt x="313" y="178"/>
                    <a:pt x="300" y="165"/>
                  </a:cubicBezTo>
                  <a:cubicBezTo>
                    <a:pt x="278" y="143"/>
                    <a:pt x="165" y="70"/>
                    <a:pt x="150" y="60"/>
                  </a:cubicBezTo>
                  <a:cubicBezTo>
                    <a:pt x="124" y="42"/>
                    <a:pt x="88" y="44"/>
                    <a:pt x="60" y="30"/>
                  </a:cubicBezTo>
                  <a:cubicBezTo>
                    <a:pt x="40" y="20"/>
                    <a:pt x="0" y="0"/>
                    <a:pt x="0" y="0"/>
                  </a:cubicBezTo>
                </a:path>
              </a:pathLst>
            </a:custGeom>
            <a:noFill/>
            <a:ln w="9525">
              <a:solidFill>
                <a:srgbClr val="000000"/>
              </a:solidFill>
              <a:round/>
              <a:headEnd/>
              <a:tailEnd/>
            </a:ln>
          </p:spPr>
          <p:txBody>
            <a:bodyPr/>
            <a:lstStyle/>
            <a:p>
              <a:endParaRPr lang="en-US"/>
            </a:p>
          </p:txBody>
        </p:sp>
        <p:sp>
          <p:nvSpPr>
            <p:cNvPr id="108602" name="Line 58"/>
            <p:cNvSpPr>
              <a:spLocks noChangeShapeType="1"/>
            </p:cNvSpPr>
            <p:nvPr/>
          </p:nvSpPr>
          <p:spPr bwMode="auto">
            <a:xfrm flipV="1">
              <a:off x="6458" y="7679"/>
              <a:ext cx="748" cy="298"/>
            </a:xfrm>
            <a:prstGeom prst="line">
              <a:avLst/>
            </a:prstGeom>
            <a:noFill/>
            <a:ln w="28575">
              <a:solidFill>
                <a:srgbClr val="FF0000"/>
              </a:solidFill>
              <a:round/>
              <a:headEnd/>
              <a:tailEnd/>
            </a:ln>
          </p:spPr>
          <p:txBody>
            <a:bodyPr/>
            <a:lstStyle/>
            <a:p>
              <a:endParaRPr lang="en-US"/>
            </a:p>
          </p:txBody>
        </p:sp>
        <p:sp>
          <p:nvSpPr>
            <p:cNvPr id="108603" name="Line 59"/>
            <p:cNvSpPr>
              <a:spLocks noChangeShapeType="1"/>
            </p:cNvSpPr>
            <p:nvPr/>
          </p:nvSpPr>
          <p:spPr bwMode="auto">
            <a:xfrm flipV="1">
              <a:off x="5977" y="7371"/>
              <a:ext cx="860" cy="308"/>
            </a:xfrm>
            <a:prstGeom prst="line">
              <a:avLst/>
            </a:prstGeom>
            <a:noFill/>
            <a:ln w="28575">
              <a:solidFill>
                <a:srgbClr val="FF0000"/>
              </a:solidFill>
              <a:round/>
              <a:headEnd/>
              <a:tailEnd/>
            </a:ln>
          </p:spPr>
          <p:txBody>
            <a:bodyPr/>
            <a:lstStyle/>
            <a:p>
              <a:endParaRPr lang="en-US"/>
            </a:p>
          </p:txBody>
        </p:sp>
        <p:sp>
          <p:nvSpPr>
            <p:cNvPr id="108604" name="Line 60"/>
            <p:cNvSpPr>
              <a:spLocks noChangeShapeType="1"/>
            </p:cNvSpPr>
            <p:nvPr/>
          </p:nvSpPr>
          <p:spPr bwMode="auto">
            <a:xfrm flipV="1">
              <a:off x="5547" y="7194"/>
              <a:ext cx="430" cy="187"/>
            </a:xfrm>
            <a:prstGeom prst="line">
              <a:avLst/>
            </a:prstGeom>
            <a:noFill/>
            <a:ln w="28575">
              <a:solidFill>
                <a:srgbClr val="FF0000"/>
              </a:solidFill>
              <a:round/>
              <a:headEnd/>
              <a:tailEnd/>
            </a:ln>
          </p:spPr>
          <p:txBody>
            <a:bodyPr/>
            <a:lstStyle/>
            <a:p>
              <a:endParaRPr lang="en-US"/>
            </a:p>
          </p:txBody>
        </p:sp>
        <p:sp>
          <p:nvSpPr>
            <p:cNvPr id="108605" name="Line 61"/>
            <p:cNvSpPr>
              <a:spLocks noChangeShapeType="1"/>
            </p:cNvSpPr>
            <p:nvPr/>
          </p:nvSpPr>
          <p:spPr bwMode="auto">
            <a:xfrm flipV="1">
              <a:off x="5117" y="6869"/>
              <a:ext cx="430" cy="187"/>
            </a:xfrm>
            <a:prstGeom prst="line">
              <a:avLst/>
            </a:prstGeom>
            <a:noFill/>
            <a:ln w="28575">
              <a:solidFill>
                <a:srgbClr val="FF0000"/>
              </a:solidFill>
              <a:round/>
              <a:headEnd/>
              <a:tailEnd/>
            </a:ln>
          </p:spPr>
          <p:txBody>
            <a:bodyPr/>
            <a:lstStyle/>
            <a:p>
              <a:endParaRPr lang="en-US"/>
            </a:p>
          </p:txBody>
        </p:sp>
        <p:sp>
          <p:nvSpPr>
            <p:cNvPr id="108606" name="Line 62"/>
            <p:cNvSpPr>
              <a:spLocks noChangeShapeType="1"/>
            </p:cNvSpPr>
            <p:nvPr/>
          </p:nvSpPr>
          <p:spPr bwMode="auto">
            <a:xfrm flipV="1">
              <a:off x="4687" y="6497"/>
              <a:ext cx="430" cy="187"/>
            </a:xfrm>
            <a:prstGeom prst="line">
              <a:avLst/>
            </a:prstGeom>
            <a:noFill/>
            <a:ln w="28575">
              <a:solidFill>
                <a:srgbClr val="FF0000"/>
              </a:solidFill>
              <a:round/>
              <a:headEnd/>
              <a:tailEnd/>
            </a:ln>
          </p:spPr>
          <p:txBody>
            <a:bodyPr/>
            <a:lstStyle/>
            <a:p>
              <a:endParaRPr lang="en-US"/>
            </a:p>
          </p:txBody>
        </p:sp>
        <p:sp>
          <p:nvSpPr>
            <p:cNvPr id="108607" name="Line 63"/>
            <p:cNvSpPr>
              <a:spLocks noChangeShapeType="1"/>
            </p:cNvSpPr>
            <p:nvPr/>
          </p:nvSpPr>
          <p:spPr bwMode="auto">
            <a:xfrm flipV="1">
              <a:off x="5547" y="7224"/>
              <a:ext cx="430" cy="187"/>
            </a:xfrm>
            <a:prstGeom prst="line">
              <a:avLst/>
            </a:prstGeom>
            <a:noFill/>
            <a:ln w="28575">
              <a:solidFill>
                <a:srgbClr val="FF0000"/>
              </a:solidFill>
              <a:round/>
              <a:headEnd/>
              <a:tailEnd/>
            </a:ln>
          </p:spPr>
          <p:txBody>
            <a:bodyPr/>
            <a:lstStyle/>
            <a:p>
              <a:endParaRPr lang="en-US"/>
            </a:p>
          </p:txBody>
        </p:sp>
        <p:sp>
          <p:nvSpPr>
            <p:cNvPr id="108608" name="Line 64"/>
            <p:cNvSpPr>
              <a:spLocks noChangeShapeType="1"/>
            </p:cNvSpPr>
            <p:nvPr/>
          </p:nvSpPr>
          <p:spPr bwMode="auto">
            <a:xfrm flipV="1">
              <a:off x="4171" y="6235"/>
              <a:ext cx="516" cy="216"/>
            </a:xfrm>
            <a:prstGeom prst="line">
              <a:avLst/>
            </a:prstGeom>
            <a:noFill/>
            <a:ln w="28575">
              <a:solidFill>
                <a:srgbClr val="FF0000"/>
              </a:solidFill>
              <a:round/>
              <a:headEnd/>
              <a:tailEnd/>
            </a:ln>
          </p:spPr>
          <p:txBody>
            <a:bodyPr/>
            <a:lstStyle/>
            <a:p>
              <a:endParaRPr lang="en-US"/>
            </a:p>
          </p:txBody>
        </p:sp>
        <p:sp>
          <p:nvSpPr>
            <p:cNvPr id="108609" name="Line 65"/>
            <p:cNvSpPr>
              <a:spLocks noChangeShapeType="1"/>
            </p:cNvSpPr>
            <p:nvPr/>
          </p:nvSpPr>
          <p:spPr bwMode="auto">
            <a:xfrm flipV="1">
              <a:off x="3698" y="5950"/>
              <a:ext cx="602" cy="182"/>
            </a:xfrm>
            <a:prstGeom prst="line">
              <a:avLst/>
            </a:prstGeom>
            <a:noFill/>
            <a:ln w="28575">
              <a:solidFill>
                <a:srgbClr val="FF0000"/>
              </a:solidFill>
              <a:round/>
              <a:headEnd/>
              <a:tailEnd/>
            </a:ln>
          </p:spPr>
          <p:txBody>
            <a:bodyPr/>
            <a:lstStyle/>
            <a:p>
              <a:endParaRPr lang="en-US"/>
            </a:p>
          </p:txBody>
        </p:sp>
        <p:sp>
          <p:nvSpPr>
            <p:cNvPr id="108610" name="Line 66"/>
            <p:cNvSpPr>
              <a:spLocks noChangeShapeType="1"/>
            </p:cNvSpPr>
            <p:nvPr/>
          </p:nvSpPr>
          <p:spPr bwMode="auto">
            <a:xfrm>
              <a:off x="3174" y="5633"/>
              <a:ext cx="4652" cy="3122"/>
            </a:xfrm>
            <a:prstGeom prst="line">
              <a:avLst/>
            </a:prstGeom>
            <a:noFill/>
            <a:ln w="57150">
              <a:solidFill>
                <a:srgbClr val="000000"/>
              </a:solidFill>
              <a:round/>
              <a:headEnd/>
              <a:tailEnd/>
            </a:ln>
          </p:spPr>
          <p:txBody>
            <a:bodyPr/>
            <a:lstStyle/>
            <a:p>
              <a:endParaRPr lang="en-US"/>
            </a:p>
          </p:txBody>
        </p:sp>
        <p:sp>
          <p:nvSpPr>
            <p:cNvPr id="108611" name="Line 67"/>
            <p:cNvSpPr>
              <a:spLocks noChangeShapeType="1"/>
            </p:cNvSpPr>
            <p:nvPr/>
          </p:nvSpPr>
          <p:spPr bwMode="auto">
            <a:xfrm flipH="1">
              <a:off x="7585" y="6922"/>
              <a:ext cx="0" cy="1764"/>
            </a:xfrm>
            <a:prstGeom prst="line">
              <a:avLst/>
            </a:prstGeom>
            <a:noFill/>
            <a:ln w="28575">
              <a:solidFill>
                <a:srgbClr val="FF0000"/>
              </a:solidFill>
              <a:round/>
              <a:headEnd/>
              <a:tailEnd/>
            </a:ln>
          </p:spPr>
          <p:txBody>
            <a:bodyPr/>
            <a:lstStyle/>
            <a:p>
              <a:endParaRPr lang="en-US"/>
            </a:p>
          </p:txBody>
        </p:sp>
        <p:sp>
          <p:nvSpPr>
            <p:cNvPr id="108612" name="Line 68"/>
            <p:cNvSpPr>
              <a:spLocks noChangeShapeType="1"/>
            </p:cNvSpPr>
            <p:nvPr/>
          </p:nvSpPr>
          <p:spPr bwMode="auto">
            <a:xfrm>
              <a:off x="7009" y="6971"/>
              <a:ext cx="0" cy="1377"/>
            </a:xfrm>
            <a:prstGeom prst="line">
              <a:avLst/>
            </a:prstGeom>
            <a:noFill/>
            <a:ln w="28575">
              <a:solidFill>
                <a:srgbClr val="FF0000"/>
              </a:solidFill>
              <a:round/>
              <a:headEnd/>
              <a:tailEnd/>
            </a:ln>
          </p:spPr>
          <p:txBody>
            <a:bodyPr/>
            <a:lstStyle/>
            <a:p>
              <a:endParaRPr lang="en-US"/>
            </a:p>
          </p:txBody>
        </p:sp>
        <p:sp>
          <p:nvSpPr>
            <p:cNvPr id="108613" name="Line 69"/>
            <p:cNvSpPr>
              <a:spLocks noChangeShapeType="1"/>
            </p:cNvSpPr>
            <p:nvPr/>
          </p:nvSpPr>
          <p:spPr bwMode="auto">
            <a:xfrm>
              <a:off x="6458" y="7161"/>
              <a:ext cx="0" cy="828"/>
            </a:xfrm>
            <a:prstGeom prst="line">
              <a:avLst/>
            </a:prstGeom>
            <a:noFill/>
            <a:ln w="28575">
              <a:solidFill>
                <a:srgbClr val="FF0000"/>
              </a:solidFill>
              <a:round/>
              <a:headEnd/>
              <a:tailEnd/>
            </a:ln>
          </p:spPr>
          <p:txBody>
            <a:bodyPr/>
            <a:lstStyle/>
            <a:p>
              <a:endParaRPr lang="en-US"/>
            </a:p>
          </p:txBody>
        </p:sp>
        <p:sp>
          <p:nvSpPr>
            <p:cNvPr id="108614" name="Line 70"/>
            <p:cNvSpPr>
              <a:spLocks noChangeShapeType="1"/>
            </p:cNvSpPr>
            <p:nvPr/>
          </p:nvSpPr>
          <p:spPr bwMode="auto">
            <a:xfrm>
              <a:off x="5977" y="7120"/>
              <a:ext cx="0" cy="559"/>
            </a:xfrm>
            <a:prstGeom prst="line">
              <a:avLst/>
            </a:prstGeom>
            <a:noFill/>
            <a:ln w="28575">
              <a:solidFill>
                <a:srgbClr val="FF0000"/>
              </a:solidFill>
              <a:round/>
              <a:headEnd/>
              <a:tailEnd/>
            </a:ln>
          </p:spPr>
          <p:txBody>
            <a:bodyPr/>
            <a:lstStyle/>
            <a:p>
              <a:endParaRPr lang="en-US"/>
            </a:p>
          </p:txBody>
        </p:sp>
        <p:sp>
          <p:nvSpPr>
            <p:cNvPr id="108615" name="Line 71"/>
            <p:cNvSpPr>
              <a:spLocks noChangeShapeType="1"/>
            </p:cNvSpPr>
            <p:nvPr/>
          </p:nvSpPr>
          <p:spPr bwMode="auto">
            <a:xfrm>
              <a:off x="5547" y="6812"/>
              <a:ext cx="0" cy="559"/>
            </a:xfrm>
            <a:prstGeom prst="line">
              <a:avLst/>
            </a:prstGeom>
            <a:noFill/>
            <a:ln w="28575">
              <a:solidFill>
                <a:srgbClr val="FF0000"/>
              </a:solidFill>
              <a:round/>
              <a:headEnd/>
              <a:tailEnd/>
            </a:ln>
          </p:spPr>
          <p:txBody>
            <a:bodyPr/>
            <a:lstStyle/>
            <a:p>
              <a:endParaRPr lang="en-US"/>
            </a:p>
          </p:txBody>
        </p:sp>
        <p:sp>
          <p:nvSpPr>
            <p:cNvPr id="108616" name="Line 72"/>
            <p:cNvSpPr>
              <a:spLocks noChangeShapeType="1"/>
            </p:cNvSpPr>
            <p:nvPr/>
          </p:nvSpPr>
          <p:spPr bwMode="auto">
            <a:xfrm>
              <a:off x="5117" y="6546"/>
              <a:ext cx="0" cy="559"/>
            </a:xfrm>
            <a:prstGeom prst="line">
              <a:avLst/>
            </a:prstGeom>
            <a:noFill/>
            <a:ln w="28575">
              <a:solidFill>
                <a:srgbClr val="FF0000"/>
              </a:solidFill>
              <a:round/>
              <a:headEnd/>
              <a:tailEnd/>
            </a:ln>
          </p:spPr>
          <p:txBody>
            <a:bodyPr/>
            <a:lstStyle/>
            <a:p>
              <a:endParaRPr lang="en-US"/>
            </a:p>
          </p:txBody>
        </p:sp>
        <p:sp>
          <p:nvSpPr>
            <p:cNvPr id="108617" name="Line 73"/>
            <p:cNvSpPr>
              <a:spLocks noChangeShapeType="1"/>
            </p:cNvSpPr>
            <p:nvPr/>
          </p:nvSpPr>
          <p:spPr bwMode="auto">
            <a:xfrm>
              <a:off x="4644" y="6178"/>
              <a:ext cx="0" cy="559"/>
            </a:xfrm>
            <a:prstGeom prst="line">
              <a:avLst/>
            </a:prstGeom>
            <a:noFill/>
            <a:ln w="28575">
              <a:solidFill>
                <a:srgbClr val="FF0000"/>
              </a:solidFill>
              <a:round/>
              <a:headEnd/>
              <a:tailEnd/>
            </a:ln>
          </p:spPr>
          <p:txBody>
            <a:bodyPr/>
            <a:lstStyle/>
            <a:p>
              <a:endParaRPr lang="en-US"/>
            </a:p>
          </p:txBody>
        </p:sp>
        <p:sp>
          <p:nvSpPr>
            <p:cNvPr id="108618" name="Line 74"/>
            <p:cNvSpPr>
              <a:spLocks noChangeShapeType="1"/>
            </p:cNvSpPr>
            <p:nvPr/>
          </p:nvSpPr>
          <p:spPr bwMode="auto">
            <a:xfrm>
              <a:off x="4171" y="5892"/>
              <a:ext cx="0" cy="559"/>
            </a:xfrm>
            <a:prstGeom prst="line">
              <a:avLst/>
            </a:prstGeom>
            <a:noFill/>
            <a:ln w="28575">
              <a:solidFill>
                <a:srgbClr val="FF0000"/>
              </a:solidFill>
              <a:round/>
              <a:headEnd/>
              <a:tailEnd/>
            </a:ln>
          </p:spPr>
          <p:txBody>
            <a:bodyPr/>
            <a:lstStyle/>
            <a:p>
              <a:endParaRPr lang="en-US"/>
            </a:p>
          </p:txBody>
        </p:sp>
        <p:sp>
          <p:nvSpPr>
            <p:cNvPr id="108619" name="Line 75"/>
            <p:cNvSpPr>
              <a:spLocks noChangeShapeType="1"/>
            </p:cNvSpPr>
            <p:nvPr/>
          </p:nvSpPr>
          <p:spPr bwMode="auto">
            <a:xfrm>
              <a:off x="3698" y="5573"/>
              <a:ext cx="0" cy="559"/>
            </a:xfrm>
            <a:prstGeom prst="line">
              <a:avLst/>
            </a:prstGeom>
            <a:noFill/>
            <a:ln w="28575">
              <a:solidFill>
                <a:srgbClr val="FF0000"/>
              </a:solidFill>
              <a:round/>
              <a:headEnd/>
              <a:tailEnd/>
            </a:ln>
          </p:spPr>
          <p:txBody>
            <a:bodyPr/>
            <a:lstStyle/>
            <a:p>
              <a:endParaRPr lang="en-US"/>
            </a:p>
          </p:txBody>
        </p:sp>
        <p:sp>
          <p:nvSpPr>
            <p:cNvPr id="108620" name="Line 76"/>
            <p:cNvSpPr>
              <a:spLocks noChangeShapeType="1"/>
            </p:cNvSpPr>
            <p:nvPr/>
          </p:nvSpPr>
          <p:spPr bwMode="auto">
            <a:xfrm>
              <a:off x="3311" y="5256"/>
              <a:ext cx="0" cy="559"/>
            </a:xfrm>
            <a:prstGeom prst="line">
              <a:avLst/>
            </a:prstGeom>
            <a:noFill/>
            <a:ln w="28575">
              <a:solidFill>
                <a:srgbClr val="FF0000"/>
              </a:solidFill>
              <a:round/>
              <a:headEnd/>
              <a:tailEnd/>
            </a:ln>
          </p:spPr>
          <p:txBody>
            <a:bodyPr/>
            <a:lstStyle/>
            <a:p>
              <a:endParaRPr lang="en-US"/>
            </a:p>
          </p:txBody>
        </p:sp>
        <p:sp>
          <p:nvSpPr>
            <p:cNvPr id="108621" name="Line 77"/>
            <p:cNvSpPr>
              <a:spLocks noChangeShapeType="1"/>
            </p:cNvSpPr>
            <p:nvPr/>
          </p:nvSpPr>
          <p:spPr bwMode="auto">
            <a:xfrm flipV="1">
              <a:off x="8902" y="6301"/>
              <a:ext cx="372" cy="126"/>
            </a:xfrm>
            <a:prstGeom prst="line">
              <a:avLst/>
            </a:prstGeom>
            <a:noFill/>
            <a:ln w="38100">
              <a:solidFill>
                <a:srgbClr val="FF0000"/>
              </a:solidFill>
              <a:round/>
              <a:headEnd/>
              <a:tailEnd/>
            </a:ln>
          </p:spPr>
          <p:txBody>
            <a:bodyPr/>
            <a:lstStyle/>
            <a:p>
              <a:endParaRPr lang="en-US"/>
            </a:p>
          </p:txBody>
        </p:sp>
        <p:sp>
          <p:nvSpPr>
            <p:cNvPr id="108622" name="Line 78"/>
            <p:cNvSpPr>
              <a:spLocks noChangeShapeType="1"/>
            </p:cNvSpPr>
            <p:nvPr/>
          </p:nvSpPr>
          <p:spPr bwMode="auto">
            <a:xfrm flipV="1">
              <a:off x="7585" y="6235"/>
              <a:ext cx="1689" cy="699"/>
            </a:xfrm>
            <a:prstGeom prst="line">
              <a:avLst/>
            </a:prstGeom>
            <a:noFill/>
            <a:ln w="28575">
              <a:solidFill>
                <a:srgbClr val="FF0000"/>
              </a:solidFill>
              <a:round/>
              <a:headEnd/>
              <a:tailEnd/>
            </a:ln>
          </p:spPr>
          <p:txBody>
            <a:bodyPr/>
            <a:lstStyle/>
            <a:p>
              <a:endParaRPr lang="en-US"/>
            </a:p>
          </p:txBody>
        </p:sp>
        <p:sp>
          <p:nvSpPr>
            <p:cNvPr id="108623" name="Line 79"/>
            <p:cNvSpPr>
              <a:spLocks noChangeShapeType="1"/>
            </p:cNvSpPr>
            <p:nvPr/>
          </p:nvSpPr>
          <p:spPr bwMode="auto">
            <a:xfrm flipV="1">
              <a:off x="7585" y="6323"/>
              <a:ext cx="1689" cy="698"/>
            </a:xfrm>
            <a:prstGeom prst="line">
              <a:avLst/>
            </a:prstGeom>
            <a:noFill/>
            <a:ln w="28575">
              <a:solidFill>
                <a:srgbClr val="FF0000"/>
              </a:solidFill>
              <a:round/>
              <a:headEnd/>
              <a:tailEnd/>
            </a:ln>
          </p:spPr>
          <p:txBody>
            <a:bodyPr/>
            <a:lstStyle/>
            <a:p>
              <a:endParaRPr lang="en-US"/>
            </a:p>
          </p:txBody>
        </p:sp>
      </p:grpSp>
      <p:sp>
        <p:nvSpPr>
          <p:cNvPr id="108624" name="Text Box 80"/>
          <p:cNvSpPr txBox="1">
            <a:spLocks noChangeArrowheads="1"/>
          </p:cNvSpPr>
          <p:nvPr/>
        </p:nvSpPr>
        <p:spPr bwMode="auto">
          <a:xfrm>
            <a:off x="2800350" y="6267450"/>
            <a:ext cx="3219450" cy="366713"/>
          </a:xfrm>
          <a:prstGeom prst="rect">
            <a:avLst/>
          </a:prstGeom>
          <a:noFill/>
          <a:ln w="31750">
            <a:noFill/>
            <a:miter lim="800000"/>
            <a:headEnd/>
            <a:tailEnd/>
          </a:ln>
          <a:effectLst/>
        </p:spPr>
        <p:txBody>
          <a:bodyPr>
            <a:spAutoFit/>
          </a:bodyPr>
          <a:lstStyle/>
          <a:p>
            <a:pPr algn="ctr">
              <a:spcBef>
                <a:spcPct val="50000"/>
              </a:spcBef>
            </a:pPr>
            <a:r>
              <a:rPr lang="en-US" sz="1800" b="1">
                <a:latin typeface="Arial" charset="0"/>
              </a:rPr>
              <a:t>Beam Strengthening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beam2"/>
          <p:cNvPicPr>
            <a:picLocks noGrp="1" noChangeAspect="1" noChangeArrowheads="1"/>
          </p:cNvPicPr>
          <p:nvPr>
            <p:ph/>
          </p:nvPr>
        </p:nvPicPr>
        <p:blipFill>
          <a:blip r:embed="rId2">
            <a:lum contrast="12000"/>
          </a:blip>
          <a:srcRect/>
          <a:stretch>
            <a:fillRect/>
          </a:stretch>
        </p:blipFill>
        <p:spPr>
          <a:xfrm>
            <a:off x="1219200" y="760413"/>
            <a:ext cx="6623050" cy="5416550"/>
          </a:xfrm>
          <a:noFill/>
          <a:ln/>
        </p:spPr>
      </p:pic>
      <p:sp>
        <p:nvSpPr>
          <p:cNvPr id="109571" name="Text Box 3"/>
          <p:cNvSpPr txBox="1">
            <a:spLocks noChangeArrowheads="1"/>
          </p:cNvSpPr>
          <p:nvPr/>
        </p:nvSpPr>
        <p:spPr bwMode="auto">
          <a:xfrm>
            <a:off x="3257550" y="6305550"/>
            <a:ext cx="3924300" cy="366713"/>
          </a:xfrm>
          <a:prstGeom prst="rect">
            <a:avLst/>
          </a:prstGeom>
          <a:noFill/>
          <a:ln w="31750">
            <a:noFill/>
            <a:miter lim="800000"/>
            <a:headEnd/>
            <a:tailEnd/>
          </a:ln>
          <a:effectLst/>
        </p:spPr>
        <p:txBody>
          <a:bodyPr>
            <a:spAutoFit/>
          </a:bodyPr>
          <a:lstStyle/>
          <a:p>
            <a:pPr>
              <a:spcBef>
                <a:spcPct val="50000"/>
              </a:spcBef>
            </a:pPr>
            <a:r>
              <a:rPr lang="en-US" sz="1800" b="1">
                <a:latin typeface="Arial" charset="0"/>
              </a:rPr>
              <a:t>Strengthening of bare frame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wall1"/>
          <p:cNvPicPr>
            <a:picLocks noGrp="1" noChangeAspect="1" noChangeArrowheads="1"/>
          </p:cNvPicPr>
          <p:nvPr>
            <p:ph/>
          </p:nvPr>
        </p:nvPicPr>
        <p:blipFill>
          <a:blip r:embed="rId2"/>
          <a:srcRect/>
          <a:stretch>
            <a:fillRect/>
          </a:stretch>
        </p:blipFill>
        <p:spPr>
          <a:xfrm>
            <a:off x="361950" y="287338"/>
            <a:ext cx="8394700" cy="5972175"/>
          </a:xfrm>
          <a:noFill/>
          <a:ln/>
        </p:spPr>
      </p:pic>
      <p:sp>
        <p:nvSpPr>
          <p:cNvPr id="110595" name="Text Box 3"/>
          <p:cNvSpPr txBox="1">
            <a:spLocks noChangeArrowheads="1"/>
          </p:cNvSpPr>
          <p:nvPr/>
        </p:nvSpPr>
        <p:spPr bwMode="auto">
          <a:xfrm>
            <a:off x="3238500" y="6305550"/>
            <a:ext cx="3714750" cy="366713"/>
          </a:xfrm>
          <a:prstGeom prst="rect">
            <a:avLst/>
          </a:prstGeom>
          <a:noFill/>
          <a:ln w="31750">
            <a:noFill/>
            <a:miter lim="800000"/>
            <a:headEnd/>
            <a:tailEnd/>
          </a:ln>
          <a:effectLst/>
        </p:spPr>
        <p:txBody>
          <a:bodyPr>
            <a:spAutoFit/>
          </a:bodyPr>
          <a:lstStyle/>
          <a:p>
            <a:pPr>
              <a:spcBef>
                <a:spcPct val="50000"/>
              </a:spcBef>
            </a:pPr>
            <a:r>
              <a:rPr lang="en-US" sz="1800" b="1">
                <a:latin typeface="Arial" charset="0"/>
              </a:rPr>
              <a:t>Strengthening of masonry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My%20Pictures/frame1.jpg"/>
          <p:cNvPicPr>
            <a:picLocks noGrp="1" noChangeAspect="1" noChangeArrowheads="1"/>
          </p:cNvPicPr>
          <p:nvPr>
            <p:ph idx="1"/>
          </p:nvPr>
        </p:nvPicPr>
        <p:blipFill>
          <a:blip r:embed="rId2" r:link="rId3">
            <a:lum contrast="72000"/>
          </a:blip>
          <a:srcRect/>
          <a:stretch>
            <a:fillRect/>
          </a:stretch>
        </p:blipFill>
        <p:spPr>
          <a:xfrm>
            <a:off x="5181600" y="0"/>
            <a:ext cx="3695700" cy="6858000"/>
          </a:xfrm>
          <a:noFill/>
          <a:ln/>
        </p:spPr>
      </p:pic>
      <p:sp>
        <p:nvSpPr>
          <p:cNvPr id="3" name="TextBox 2"/>
          <p:cNvSpPr txBox="1"/>
          <p:nvPr/>
        </p:nvSpPr>
        <p:spPr>
          <a:xfrm>
            <a:off x="457200" y="838200"/>
            <a:ext cx="4419600" cy="646331"/>
          </a:xfrm>
          <a:prstGeom prst="rect">
            <a:avLst/>
          </a:prstGeom>
          <a:noFill/>
        </p:spPr>
        <p:txBody>
          <a:bodyPr wrap="square" rtlCol="0">
            <a:spAutoFit/>
          </a:bodyPr>
          <a:lstStyle/>
          <a:p>
            <a:r>
              <a:rPr lang="en-US" sz="3600" b="1" u="sng" dirty="0" smtClean="0"/>
              <a:t>Diagonal Bracing</a:t>
            </a:r>
            <a:endParaRPr lang="en-US" sz="3600" b="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466725" y="317500"/>
          <a:ext cx="8497888" cy="6405563"/>
        </p:xfrm>
        <a:graphic>
          <a:graphicData uri="http://schemas.openxmlformats.org/presentationml/2006/ole">
            <p:oleObj spid="_x0000_s11266" name="Document" r:id="rId3" imgW="8489188" imgH="6414663" progId="Word.Documen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171450" y="685800"/>
          <a:ext cx="6272213" cy="5500688"/>
        </p:xfrm>
        <a:graphic>
          <a:graphicData uri="http://schemas.openxmlformats.org/presentationml/2006/ole">
            <p:oleObj spid="_x0000_s12290" name="Document" r:id="rId3" imgW="6640004" imgH="5829906" progId="Word.Document.8">
              <p:embed/>
            </p:oleObj>
          </a:graphicData>
        </a:graphic>
      </p:graphicFrame>
      <p:pic>
        <p:nvPicPr>
          <p:cNvPr id="77827" name="Picture 3" descr="LRB"/>
          <p:cNvPicPr>
            <a:picLocks noChangeAspect="1" noChangeArrowheads="1"/>
          </p:cNvPicPr>
          <p:nvPr/>
        </p:nvPicPr>
        <p:blipFill>
          <a:blip r:embed="rId4"/>
          <a:srcRect/>
          <a:stretch>
            <a:fillRect/>
          </a:stretch>
        </p:blipFill>
        <p:spPr bwMode="auto">
          <a:xfrm>
            <a:off x="5334000" y="4038600"/>
            <a:ext cx="3514725" cy="2390775"/>
          </a:xfrm>
          <a:prstGeom prst="rect">
            <a:avLst/>
          </a:prstGeom>
          <a:noFill/>
        </p:spPr>
      </p:pic>
      <p:pic>
        <p:nvPicPr>
          <p:cNvPr id="77828" name="Picture 4" descr="isolate1"/>
          <p:cNvPicPr>
            <a:picLocks noChangeAspect="1" noChangeArrowheads="1"/>
          </p:cNvPicPr>
          <p:nvPr/>
        </p:nvPicPr>
        <p:blipFill>
          <a:blip r:embed="rId5"/>
          <a:srcRect/>
          <a:stretch>
            <a:fillRect/>
          </a:stretch>
        </p:blipFill>
        <p:spPr bwMode="auto">
          <a:xfrm>
            <a:off x="6019800" y="990600"/>
            <a:ext cx="2705100" cy="26003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514350" y="457200"/>
          <a:ext cx="7943850" cy="4943475"/>
        </p:xfrm>
        <a:graphic>
          <a:graphicData uri="http://schemas.openxmlformats.org/presentationml/2006/ole">
            <p:oleObj spid="_x0000_s13314" name="Document" r:id="rId3" imgW="8157422" imgH="5089767" progId="Word.Document.8">
              <p:embed/>
            </p:oleObj>
          </a:graphicData>
        </a:graphic>
      </p:graphicFrame>
      <p:pic>
        <p:nvPicPr>
          <p:cNvPr id="78851" name="Picture 3" descr="ISOLATION"/>
          <p:cNvPicPr>
            <a:picLocks noChangeAspect="1" noChangeArrowheads="1"/>
          </p:cNvPicPr>
          <p:nvPr/>
        </p:nvPicPr>
        <p:blipFill>
          <a:blip r:embed="rId4"/>
          <a:srcRect/>
          <a:stretch>
            <a:fillRect/>
          </a:stretch>
        </p:blipFill>
        <p:spPr bwMode="auto">
          <a:xfrm>
            <a:off x="4876800" y="3276600"/>
            <a:ext cx="2921000" cy="2489200"/>
          </a:xfrm>
          <a:prstGeom prst="rect">
            <a:avLst/>
          </a:prstGeom>
          <a:noFill/>
        </p:spPr>
      </p:pic>
      <p:pic>
        <p:nvPicPr>
          <p:cNvPr id="78852" name="Picture 4" descr="NO_ISOLATION"/>
          <p:cNvPicPr>
            <a:picLocks noChangeAspect="1" noChangeArrowheads="1"/>
          </p:cNvPicPr>
          <p:nvPr/>
        </p:nvPicPr>
        <p:blipFill>
          <a:blip r:embed="rId5"/>
          <a:srcRect/>
          <a:stretch>
            <a:fillRect/>
          </a:stretch>
        </p:blipFill>
        <p:spPr bwMode="auto">
          <a:xfrm>
            <a:off x="1346200" y="3276600"/>
            <a:ext cx="2921000" cy="2489200"/>
          </a:xfrm>
          <a:prstGeom prst="rect">
            <a:avLst/>
          </a:prstGeom>
          <a:noFill/>
        </p:spPr>
      </p:pic>
      <p:sp>
        <p:nvSpPr>
          <p:cNvPr id="78853" name="Text Box 5"/>
          <p:cNvSpPr txBox="1">
            <a:spLocks noChangeArrowheads="1"/>
          </p:cNvSpPr>
          <p:nvPr/>
        </p:nvSpPr>
        <p:spPr bwMode="auto">
          <a:xfrm>
            <a:off x="1981200" y="5867400"/>
            <a:ext cx="2133600" cy="457200"/>
          </a:xfrm>
          <a:prstGeom prst="rect">
            <a:avLst/>
          </a:prstGeom>
          <a:noFill/>
          <a:ln w="9525">
            <a:noFill/>
            <a:miter lim="800000"/>
            <a:headEnd/>
            <a:tailEnd/>
          </a:ln>
          <a:effectLst/>
        </p:spPr>
        <p:txBody>
          <a:bodyPr>
            <a:spAutoFit/>
          </a:bodyPr>
          <a:lstStyle/>
          <a:p>
            <a:r>
              <a:rPr lang="en-US"/>
              <a:t>Non-isolated</a:t>
            </a:r>
          </a:p>
        </p:txBody>
      </p:sp>
      <p:sp>
        <p:nvSpPr>
          <p:cNvPr id="78854" name="Text Box 6"/>
          <p:cNvSpPr txBox="1">
            <a:spLocks noChangeArrowheads="1"/>
          </p:cNvSpPr>
          <p:nvPr/>
        </p:nvSpPr>
        <p:spPr bwMode="auto">
          <a:xfrm>
            <a:off x="5486400" y="5867400"/>
            <a:ext cx="2133600" cy="457200"/>
          </a:xfrm>
          <a:prstGeom prst="rect">
            <a:avLst/>
          </a:prstGeom>
          <a:noFill/>
          <a:ln w="9525">
            <a:noFill/>
            <a:miter lim="800000"/>
            <a:headEnd/>
            <a:tailEnd/>
          </a:ln>
          <a:effectLst/>
        </p:spPr>
        <p:txBody>
          <a:bodyPr>
            <a:spAutoFit/>
          </a:bodyPr>
          <a:lstStyle/>
          <a:p>
            <a:r>
              <a:rPr lang="en-US"/>
              <a:t>Base-isolated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NonBase-isolatedBuildingShow"/>
          <p:cNvPicPr>
            <a:picLocks noChangeAspect="1" noChangeArrowheads="1" noCrop="1"/>
          </p:cNvPicPr>
          <p:nvPr/>
        </p:nvPicPr>
        <p:blipFill>
          <a:blip r:embed="rId2"/>
          <a:srcRect/>
          <a:stretch>
            <a:fillRect/>
          </a:stretch>
        </p:blipFill>
        <p:spPr bwMode="auto">
          <a:xfrm>
            <a:off x="838200" y="838200"/>
            <a:ext cx="3521075" cy="4754563"/>
          </a:xfrm>
          <a:prstGeom prst="rect">
            <a:avLst/>
          </a:prstGeom>
          <a:noFill/>
        </p:spPr>
      </p:pic>
      <p:pic>
        <p:nvPicPr>
          <p:cNvPr id="132099" name="Picture 3" descr="2Base-isolatedBuildingShow"/>
          <p:cNvPicPr>
            <a:picLocks noChangeAspect="1" noChangeArrowheads="1" noCrop="1"/>
          </p:cNvPicPr>
          <p:nvPr/>
        </p:nvPicPr>
        <p:blipFill>
          <a:blip r:embed="rId3"/>
          <a:srcRect/>
          <a:stretch>
            <a:fillRect/>
          </a:stretch>
        </p:blipFill>
        <p:spPr bwMode="auto">
          <a:xfrm>
            <a:off x="5257800" y="838200"/>
            <a:ext cx="3314700" cy="4754563"/>
          </a:xfrm>
          <a:prstGeom prst="rect">
            <a:avLst/>
          </a:prstGeom>
          <a:noFill/>
        </p:spPr>
      </p:pic>
      <p:sp>
        <p:nvSpPr>
          <p:cNvPr id="132100" name="Text Box 4"/>
          <p:cNvSpPr txBox="1">
            <a:spLocks noChangeArrowheads="1"/>
          </p:cNvSpPr>
          <p:nvPr/>
        </p:nvSpPr>
        <p:spPr bwMode="auto">
          <a:xfrm>
            <a:off x="1295400" y="5715000"/>
            <a:ext cx="7315200" cy="519113"/>
          </a:xfrm>
          <a:prstGeom prst="rect">
            <a:avLst/>
          </a:prstGeom>
          <a:noFill/>
          <a:ln w="9525">
            <a:noFill/>
            <a:miter lim="800000"/>
            <a:headEnd/>
            <a:tailEnd/>
          </a:ln>
          <a:effectLst/>
        </p:spPr>
        <p:txBody>
          <a:bodyPr>
            <a:spAutoFit/>
          </a:bodyPr>
          <a:lstStyle/>
          <a:p>
            <a:r>
              <a:rPr lang="en-US" sz="2800" dirty="0"/>
              <a:t>Fixed base building            Base-isolated building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228600"/>
            <a:ext cx="7772400" cy="533400"/>
          </a:xfrm>
          <a:prstGeom prst="rect">
            <a:avLst/>
          </a:prstGeom>
          <a:noFill/>
          <a:ln w="9525">
            <a:noFill/>
            <a:miter lim="800000"/>
            <a:headEnd/>
            <a:tailEnd/>
          </a:ln>
          <a:effectLst/>
        </p:spPr>
        <p:txBody>
          <a:bodyPr anchor="ctr"/>
          <a:lstStyle/>
          <a:p>
            <a:r>
              <a:rPr lang="en-US" sz="4000" b="1" u="sng" dirty="0"/>
              <a:t>SEISMIC BASE ISOLATION </a:t>
            </a:r>
            <a:endParaRPr lang="en-US" sz="4400" b="1" u="sng" dirty="0"/>
          </a:p>
        </p:txBody>
      </p:sp>
      <p:sp>
        <p:nvSpPr>
          <p:cNvPr id="79875" name="Rectangle 3"/>
          <p:cNvSpPr>
            <a:spLocks noChangeArrowheads="1"/>
          </p:cNvSpPr>
          <p:nvPr/>
        </p:nvSpPr>
        <p:spPr bwMode="auto">
          <a:xfrm>
            <a:off x="6070600" y="1098550"/>
            <a:ext cx="527050" cy="377825"/>
          </a:xfrm>
          <a:prstGeom prst="rect">
            <a:avLst/>
          </a:prstGeom>
          <a:noFill/>
          <a:ln w="9525">
            <a:noFill/>
            <a:miter lim="800000"/>
            <a:headEnd/>
            <a:tailEnd/>
          </a:ln>
        </p:spPr>
        <p:txBody>
          <a:bodyPr/>
          <a:lstStyle/>
          <a:p>
            <a:endParaRPr lang="en-US"/>
          </a:p>
        </p:txBody>
      </p:sp>
      <p:grpSp>
        <p:nvGrpSpPr>
          <p:cNvPr id="2" name="Group 4"/>
          <p:cNvGrpSpPr>
            <a:grpSpLocks/>
          </p:cNvGrpSpPr>
          <p:nvPr/>
        </p:nvGrpSpPr>
        <p:grpSpPr bwMode="auto">
          <a:xfrm>
            <a:off x="-906463" y="1143000"/>
            <a:ext cx="5478463" cy="4949825"/>
            <a:chOff x="101" y="962"/>
            <a:chExt cx="3451" cy="3118"/>
          </a:xfrm>
        </p:grpSpPr>
        <p:sp>
          <p:nvSpPr>
            <p:cNvPr id="79877" name="Line 5"/>
            <p:cNvSpPr>
              <a:spLocks noChangeShapeType="1"/>
            </p:cNvSpPr>
            <p:nvPr/>
          </p:nvSpPr>
          <p:spPr bwMode="auto">
            <a:xfrm flipH="1">
              <a:off x="1326" y="3950"/>
              <a:ext cx="78" cy="67"/>
            </a:xfrm>
            <a:prstGeom prst="line">
              <a:avLst/>
            </a:prstGeom>
            <a:noFill/>
            <a:ln w="12700">
              <a:solidFill>
                <a:srgbClr val="000000"/>
              </a:solidFill>
              <a:round/>
              <a:headEnd/>
              <a:tailEnd/>
            </a:ln>
          </p:spPr>
          <p:txBody>
            <a:bodyPr/>
            <a:lstStyle/>
            <a:p>
              <a:endParaRPr lang="en-US"/>
            </a:p>
          </p:txBody>
        </p:sp>
        <p:sp>
          <p:nvSpPr>
            <p:cNvPr id="79878" name="Line 6"/>
            <p:cNvSpPr>
              <a:spLocks noChangeShapeType="1"/>
            </p:cNvSpPr>
            <p:nvPr/>
          </p:nvSpPr>
          <p:spPr bwMode="auto">
            <a:xfrm flipH="1">
              <a:off x="1456" y="3950"/>
              <a:ext cx="79" cy="67"/>
            </a:xfrm>
            <a:prstGeom prst="line">
              <a:avLst/>
            </a:prstGeom>
            <a:noFill/>
            <a:ln w="12700">
              <a:solidFill>
                <a:srgbClr val="000000"/>
              </a:solidFill>
              <a:round/>
              <a:headEnd/>
              <a:tailEnd/>
            </a:ln>
          </p:spPr>
          <p:txBody>
            <a:bodyPr/>
            <a:lstStyle/>
            <a:p>
              <a:endParaRPr lang="en-US"/>
            </a:p>
          </p:txBody>
        </p:sp>
        <p:sp>
          <p:nvSpPr>
            <p:cNvPr id="79879" name="Line 7"/>
            <p:cNvSpPr>
              <a:spLocks noChangeShapeType="1"/>
            </p:cNvSpPr>
            <p:nvPr/>
          </p:nvSpPr>
          <p:spPr bwMode="auto">
            <a:xfrm flipH="1">
              <a:off x="1587" y="3950"/>
              <a:ext cx="78" cy="67"/>
            </a:xfrm>
            <a:prstGeom prst="line">
              <a:avLst/>
            </a:prstGeom>
            <a:noFill/>
            <a:ln w="12700">
              <a:solidFill>
                <a:srgbClr val="000000"/>
              </a:solidFill>
              <a:round/>
              <a:headEnd/>
              <a:tailEnd/>
            </a:ln>
          </p:spPr>
          <p:txBody>
            <a:bodyPr/>
            <a:lstStyle/>
            <a:p>
              <a:endParaRPr lang="en-US"/>
            </a:p>
          </p:txBody>
        </p:sp>
        <p:sp>
          <p:nvSpPr>
            <p:cNvPr id="79880" name="Line 8"/>
            <p:cNvSpPr>
              <a:spLocks noChangeShapeType="1"/>
            </p:cNvSpPr>
            <p:nvPr/>
          </p:nvSpPr>
          <p:spPr bwMode="auto">
            <a:xfrm flipH="1">
              <a:off x="1718" y="3950"/>
              <a:ext cx="78" cy="67"/>
            </a:xfrm>
            <a:prstGeom prst="line">
              <a:avLst/>
            </a:prstGeom>
            <a:noFill/>
            <a:ln w="12700">
              <a:solidFill>
                <a:srgbClr val="000000"/>
              </a:solidFill>
              <a:round/>
              <a:headEnd/>
              <a:tailEnd/>
            </a:ln>
          </p:spPr>
          <p:txBody>
            <a:bodyPr/>
            <a:lstStyle/>
            <a:p>
              <a:endParaRPr lang="en-US"/>
            </a:p>
          </p:txBody>
        </p:sp>
        <p:sp>
          <p:nvSpPr>
            <p:cNvPr id="79881" name="Line 9"/>
            <p:cNvSpPr>
              <a:spLocks noChangeShapeType="1"/>
            </p:cNvSpPr>
            <p:nvPr/>
          </p:nvSpPr>
          <p:spPr bwMode="auto">
            <a:xfrm flipH="1">
              <a:off x="1848" y="3950"/>
              <a:ext cx="79" cy="67"/>
            </a:xfrm>
            <a:prstGeom prst="line">
              <a:avLst/>
            </a:prstGeom>
            <a:noFill/>
            <a:ln w="12700">
              <a:solidFill>
                <a:srgbClr val="000000"/>
              </a:solidFill>
              <a:round/>
              <a:headEnd/>
              <a:tailEnd/>
            </a:ln>
          </p:spPr>
          <p:txBody>
            <a:bodyPr/>
            <a:lstStyle/>
            <a:p>
              <a:endParaRPr lang="en-US"/>
            </a:p>
          </p:txBody>
        </p:sp>
        <p:sp>
          <p:nvSpPr>
            <p:cNvPr id="79882" name="Line 10"/>
            <p:cNvSpPr>
              <a:spLocks noChangeShapeType="1"/>
            </p:cNvSpPr>
            <p:nvPr/>
          </p:nvSpPr>
          <p:spPr bwMode="auto">
            <a:xfrm flipH="1">
              <a:off x="1979" y="3950"/>
              <a:ext cx="78" cy="67"/>
            </a:xfrm>
            <a:prstGeom prst="line">
              <a:avLst/>
            </a:prstGeom>
            <a:noFill/>
            <a:ln w="12700">
              <a:solidFill>
                <a:srgbClr val="000000"/>
              </a:solidFill>
              <a:round/>
              <a:headEnd/>
              <a:tailEnd/>
            </a:ln>
          </p:spPr>
          <p:txBody>
            <a:bodyPr/>
            <a:lstStyle/>
            <a:p>
              <a:endParaRPr lang="en-US"/>
            </a:p>
          </p:txBody>
        </p:sp>
        <p:sp>
          <p:nvSpPr>
            <p:cNvPr id="79883" name="Line 11"/>
            <p:cNvSpPr>
              <a:spLocks noChangeShapeType="1"/>
            </p:cNvSpPr>
            <p:nvPr/>
          </p:nvSpPr>
          <p:spPr bwMode="auto">
            <a:xfrm flipH="1">
              <a:off x="2110" y="3950"/>
              <a:ext cx="78" cy="67"/>
            </a:xfrm>
            <a:prstGeom prst="line">
              <a:avLst/>
            </a:prstGeom>
            <a:noFill/>
            <a:ln w="12700">
              <a:solidFill>
                <a:srgbClr val="000000"/>
              </a:solidFill>
              <a:round/>
              <a:headEnd/>
              <a:tailEnd/>
            </a:ln>
          </p:spPr>
          <p:txBody>
            <a:bodyPr/>
            <a:lstStyle/>
            <a:p>
              <a:endParaRPr lang="en-US"/>
            </a:p>
          </p:txBody>
        </p:sp>
        <p:sp>
          <p:nvSpPr>
            <p:cNvPr id="79884" name="Line 12"/>
            <p:cNvSpPr>
              <a:spLocks noChangeShapeType="1"/>
            </p:cNvSpPr>
            <p:nvPr/>
          </p:nvSpPr>
          <p:spPr bwMode="auto">
            <a:xfrm flipH="1">
              <a:off x="2240" y="3950"/>
              <a:ext cx="79" cy="67"/>
            </a:xfrm>
            <a:prstGeom prst="line">
              <a:avLst/>
            </a:prstGeom>
            <a:noFill/>
            <a:ln w="12700">
              <a:solidFill>
                <a:srgbClr val="000000"/>
              </a:solidFill>
              <a:round/>
              <a:headEnd/>
              <a:tailEnd/>
            </a:ln>
          </p:spPr>
          <p:txBody>
            <a:bodyPr/>
            <a:lstStyle/>
            <a:p>
              <a:endParaRPr lang="en-US"/>
            </a:p>
          </p:txBody>
        </p:sp>
        <p:sp>
          <p:nvSpPr>
            <p:cNvPr id="79885" name="Line 13"/>
            <p:cNvSpPr>
              <a:spLocks noChangeShapeType="1"/>
            </p:cNvSpPr>
            <p:nvPr/>
          </p:nvSpPr>
          <p:spPr bwMode="auto">
            <a:xfrm flipH="1">
              <a:off x="2371" y="3950"/>
              <a:ext cx="78" cy="67"/>
            </a:xfrm>
            <a:prstGeom prst="line">
              <a:avLst/>
            </a:prstGeom>
            <a:noFill/>
            <a:ln w="12700">
              <a:solidFill>
                <a:srgbClr val="000000"/>
              </a:solidFill>
              <a:round/>
              <a:headEnd/>
              <a:tailEnd/>
            </a:ln>
          </p:spPr>
          <p:txBody>
            <a:bodyPr/>
            <a:lstStyle/>
            <a:p>
              <a:endParaRPr lang="en-US"/>
            </a:p>
          </p:txBody>
        </p:sp>
        <p:sp>
          <p:nvSpPr>
            <p:cNvPr id="79886" name="Line 14"/>
            <p:cNvSpPr>
              <a:spLocks noChangeShapeType="1"/>
            </p:cNvSpPr>
            <p:nvPr/>
          </p:nvSpPr>
          <p:spPr bwMode="auto">
            <a:xfrm flipH="1">
              <a:off x="2502" y="3950"/>
              <a:ext cx="78" cy="67"/>
            </a:xfrm>
            <a:prstGeom prst="line">
              <a:avLst/>
            </a:prstGeom>
            <a:noFill/>
            <a:ln w="12700">
              <a:solidFill>
                <a:srgbClr val="000000"/>
              </a:solidFill>
              <a:round/>
              <a:headEnd/>
              <a:tailEnd/>
            </a:ln>
          </p:spPr>
          <p:txBody>
            <a:bodyPr/>
            <a:lstStyle/>
            <a:p>
              <a:endParaRPr lang="en-US"/>
            </a:p>
          </p:txBody>
        </p:sp>
        <p:sp>
          <p:nvSpPr>
            <p:cNvPr id="79887" name="Line 15"/>
            <p:cNvSpPr>
              <a:spLocks noChangeShapeType="1"/>
            </p:cNvSpPr>
            <p:nvPr/>
          </p:nvSpPr>
          <p:spPr bwMode="auto">
            <a:xfrm flipH="1">
              <a:off x="2632" y="3950"/>
              <a:ext cx="79" cy="67"/>
            </a:xfrm>
            <a:prstGeom prst="line">
              <a:avLst/>
            </a:prstGeom>
            <a:noFill/>
            <a:ln w="12700">
              <a:solidFill>
                <a:srgbClr val="000000"/>
              </a:solidFill>
              <a:round/>
              <a:headEnd/>
              <a:tailEnd/>
            </a:ln>
          </p:spPr>
          <p:txBody>
            <a:bodyPr/>
            <a:lstStyle/>
            <a:p>
              <a:endParaRPr lang="en-US"/>
            </a:p>
          </p:txBody>
        </p:sp>
        <p:sp>
          <p:nvSpPr>
            <p:cNvPr id="79888" name="Line 16"/>
            <p:cNvSpPr>
              <a:spLocks noChangeShapeType="1"/>
            </p:cNvSpPr>
            <p:nvPr/>
          </p:nvSpPr>
          <p:spPr bwMode="auto">
            <a:xfrm flipH="1">
              <a:off x="2763" y="3950"/>
              <a:ext cx="78" cy="67"/>
            </a:xfrm>
            <a:prstGeom prst="line">
              <a:avLst/>
            </a:prstGeom>
            <a:noFill/>
            <a:ln w="12700">
              <a:solidFill>
                <a:srgbClr val="000000"/>
              </a:solidFill>
              <a:round/>
              <a:headEnd/>
              <a:tailEnd/>
            </a:ln>
          </p:spPr>
          <p:txBody>
            <a:bodyPr/>
            <a:lstStyle/>
            <a:p>
              <a:endParaRPr lang="en-US"/>
            </a:p>
          </p:txBody>
        </p:sp>
        <p:sp>
          <p:nvSpPr>
            <p:cNvPr id="79889" name="Line 17"/>
            <p:cNvSpPr>
              <a:spLocks noChangeShapeType="1"/>
            </p:cNvSpPr>
            <p:nvPr/>
          </p:nvSpPr>
          <p:spPr bwMode="auto">
            <a:xfrm flipH="1">
              <a:off x="2894" y="3950"/>
              <a:ext cx="78" cy="67"/>
            </a:xfrm>
            <a:prstGeom prst="line">
              <a:avLst/>
            </a:prstGeom>
            <a:noFill/>
            <a:ln w="12700">
              <a:solidFill>
                <a:srgbClr val="000000"/>
              </a:solidFill>
              <a:round/>
              <a:headEnd/>
              <a:tailEnd/>
            </a:ln>
          </p:spPr>
          <p:txBody>
            <a:bodyPr/>
            <a:lstStyle/>
            <a:p>
              <a:endParaRPr lang="en-US"/>
            </a:p>
          </p:txBody>
        </p:sp>
        <p:grpSp>
          <p:nvGrpSpPr>
            <p:cNvPr id="3" name="Group 18"/>
            <p:cNvGrpSpPr>
              <a:grpSpLocks/>
            </p:cNvGrpSpPr>
            <p:nvPr/>
          </p:nvGrpSpPr>
          <p:grpSpPr bwMode="auto">
            <a:xfrm>
              <a:off x="3051" y="3926"/>
              <a:ext cx="235" cy="49"/>
              <a:chOff x="3848" y="3668"/>
              <a:chExt cx="235" cy="49"/>
            </a:xfrm>
          </p:grpSpPr>
          <p:sp>
            <p:nvSpPr>
              <p:cNvPr id="79891" name="Line 19"/>
              <p:cNvSpPr>
                <a:spLocks noChangeShapeType="1"/>
              </p:cNvSpPr>
              <p:nvPr/>
            </p:nvSpPr>
            <p:spPr bwMode="auto">
              <a:xfrm>
                <a:off x="3848" y="3692"/>
                <a:ext cx="154" cy="1"/>
              </a:xfrm>
              <a:prstGeom prst="line">
                <a:avLst/>
              </a:prstGeom>
              <a:noFill/>
              <a:ln w="12700">
                <a:solidFill>
                  <a:srgbClr val="000000"/>
                </a:solidFill>
                <a:round/>
                <a:headEnd/>
                <a:tailEnd/>
              </a:ln>
            </p:spPr>
            <p:txBody>
              <a:bodyPr/>
              <a:lstStyle/>
              <a:p>
                <a:endParaRPr lang="en-US"/>
              </a:p>
            </p:txBody>
          </p:sp>
          <p:sp>
            <p:nvSpPr>
              <p:cNvPr id="79892" name="Freeform 20"/>
              <p:cNvSpPr>
                <a:spLocks/>
              </p:cNvSpPr>
              <p:nvPr/>
            </p:nvSpPr>
            <p:spPr bwMode="auto">
              <a:xfrm>
                <a:off x="3960" y="3668"/>
                <a:ext cx="123" cy="49"/>
              </a:xfrm>
              <a:custGeom>
                <a:avLst/>
                <a:gdLst/>
                <a:ahLst/>
                <a:cxnLst>
                  <a:cxn ang="0">
                    <a:pos x="0" y="49"/>
                  </a:cxn>
                  <a:cxn ang="0">
                    <a:pos x="123" y="24"/>
                  </a:cxn>
                  <a:cxn ang="0">
                    <a:pos x="0" y="0"/>
                  </a:cxn>
                  <a:cxn ang="0">
                    <a:pos x="39" y="24"/>
                  </a:cxn>
                  <a:cxn ang="0">
                    <a:pos x="0" y="49"/>
                  </a:cxn>
                </a:cxnLst>
                <a:rect l="0" t="0" r="r" b="b"/>
                <a:pathLst>
                  <a:path w="123" h="49">
                    <a:moveTo>
                      <a:pt x="0" y="49"/>
                    </a:moveTo>
                    <a:lnTo>
                      <a:pt x="123" y="24"/>
                    </a:lnTo>
                    <a:lnTo>
                      <a:pt x="0" y="0"/>
                    </a:lnTo>
                    <a:lnTo>
                      <a:pt x="39" y="24"/>
                    </a:lnTo>
                    <a:lnTo>
                      <a:pt x="0" y="49"/>
                    </a:lnTo>
                    <a:close/>
                  </a:path>
                </a:pathLst>
              </a:custGeom>
              <a:solidFill>
                <a:srgbClr val="000000"/>
              </a:solidFill>
              <a:ln w="9525">
                <a:noFill/>
                <a:round/>
                <a:headEnd/>
                <a:tailEnd/>
              </a:ln>
            </p:spPr>
            <p:txBody>
              <a:bodyPr/>
              <a:lstStyle/>
              <a:p>
                <a:endParaRPr lang="en-US"/>
              </a:p>
            </p:txBody>
          </p:sp>
        </p:grpSp>
        <p:sp>
          <p:nvSpPr>
            <p:cNvPr id="79893" name="Rectangle 21"/>
            <p:cNvSpPr>
              <a:spLocks noChangeArrowheads="1"/>
            </p:cNvSpPr>
            <p:nvPr/>
          </p:nvSpPr>
          <p:spPr bwMode="auto">
            <a:xfrm>
              <a:off x="3231" y="3831"/>
              <a:ext cx="321" cy="249"/>
            </a:xfrm>
            <a:prstGeom prst="rect">
              <a:avLst/>
            </a:prstGeom>
            <a:noFill/>
            <a:ln w="9525">
              <a:noFill/>
              <a:miter lim="800000"/>
              <a:headEnd/>
              <a:tailEnd/>
            </a:ln>
          </p:spPr>
          <p:txBody>
            <a:bodyPr/>
            <a:lstStyle/>
            <a:p>
              <a:endParaRPr lang="en-US"/>
            </a:p>
          </p:txBody>
        </p:sp>
        <p:grpSp>
          <p:nvGrpSpPr>
            <p:cNvPr id="4" name="Group 22"/>
            <p:cNvGrpSpPr>
              <a:grpSpLocks/>
            </p:cNvGrpSpPr>
            <p:nvPr/>
          </p:nvGrpSpPr>
          <p:grpSpPr bwMode="auto">
            <a:xfrm>
              <a:off x="3325" y="3868"/>
              <a:ext cx="101" cy="146"/>
              <a:chOff x="4122" y="3610"/>
              <a:chExt cx="101" cy="146"/>
            </a:xfrm>
          </p:grpSpPr>
          <p:sp>
            <p:nvSpPr>
              <p:cNvPr id="79895" name="Rectangle 23"/>
              <p:cNvSpPr>
                <a:spLocks noChangeArrowheads="1"/>
              </p:cNvSpPr>
              <p:nvPr/>
            </p:nvSpPr>
            <p:spPr bwMode="auto">
              <a:xfrm>
                <a:off x="4191" y="3679"/>
                <a:ext cx="32" cy="77"/>
              </a:xfrm>
              <a:prstGeom prst="rect">
                <a:avLst/>
              </a:prstGeom>
              <a:noFill/>
              <a:ln w="9525">
                <a:noFill/>
                <a:miter lim="800000"/>
                <a:headEnd/>
                <a:tailEnd/>
              </a:ln>
            </p:spPr>
            <p:txBody>
              <a:bodyPr wrap="none" lIns="0" tIns="0" rIns="0" bIns="0">
                <a:spAutoFit/>
              </a:bodyPr>
              <a:lstStyle/>
              <a:p>
                <a:r>
                  <a:rPr lang="en-US" sz="800" i="1">
                    <a:solidFill>
                      <a:srgbClr val="000000"/>
                    </a:solidFill>
                  </a:rPr>
                  <a:t>g</a:t>
                </a:r>
                <a:endParaRPr lang="en-US"/>
              </a:p>
            </p:txBody>
          </p:sp>
          <p:sp>
            <p:nvSpPr>
              <p:cNvPr id="79896" name="Rectangle 24"/>
              <p:cNvSpPr>
                <a:spLocks noChangeArrowheads="1"/>
              </p:cNvSpPr>
              <p:nvPr/>
            </p:nvSpPr>
            <p:spPr bwMode="auto">
              <a:xfrm>
                <a:off x="4125" y="3610"/>
                <a:ext cx="50" cy="134"/>
              </a:xfrm>
              <a:prstGeom prst="rect">
                <a:avLst/>
              </a:prstGeom>
              <a:noFill/>
              <a:ln w="9525">
                <a:noFill/>
                <a:miter lim="800000"/>
                <a:headEnd/>
                <a:tailEnd/>
              </a:ln>
            </p:spPr>
            <p:txBody>
              <a:bodyPr wrap="none" lIns="0" tIns="0" rIns="0" bIns="0">
                <a:spAutoFit/>
              </a:bodyPr>
              <a:lstStyle/>
              <a:p>
                <a:r>
                  <a:rPr lang="en-US" sz="1400" i="1">
                    <a:solidFill>
                      <a:srgbClr val="000000"/>
                    </a:solidFill>
                  </a:rPr>
                  <a:t>x</a:t>
                </a:r>
                <a:endParaRPr lang="en-US"/>
              </a:p>
            </p:txBody>
          </p:sp>
          <p:sp>
            <p:nvSpPr>
              <p:cNvPr id="79897" name="Rectangle 25"/>
              <p:cNvSpPr>
                <a:spLocks noChangeArrowheads="1"/>
              </p:cNvSpPr>
              <p:nvPr/>
            </p:nvSpPr>
            <p:spPr bwMode="auto">
              <a:xfrm>
                <a:off x="4151" y="3615"/>
                <a:ext cx="37"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MT Extra" pitchFamily="18" charset="2"/>
                  </a:rPr>
                  <a:t>&amp;</a:t>
                </a:r>
                <a:endParaRPr lang="en-US"/>
              </a:p>
            </p:txBody>
          </p:sp>
          <p:sp>
            <p:nvSpPr>
              <p:cNvPr id="79898" name="Rectangle 26"/>
              <p:cNvSpPr>
                <a:spLocks noChangeArrowheads="1"/>
              </p:cNvSpPr>
              <p:nvPr/>
            </p:nvSpPr>
            <p:spPr bwMode="auto">
              <a:xfrm>
                <a:off x="4122" y="3615"/>
                <a:ext cx="37"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MT Extra" pitchFamily="18" charset="2"/>
                  </a:rPr>
                  <a:t>&amp;</a:t>
                </a:r>
                <a:endParaRPr lang="en-US"/>
              </a:p>
            </p:txBody>
          </p:sp>
        </p:grpSp>
        <p:sp>
          <p:nvSpPr>
            <p:cNvPr id="79899" name="Line 27"/>
            <p:cNvSpPr>
              <a:spLocks noChangeShapeType="1"/>
            </p:cNvSpPr>
            <p:nvPr/>
          </p:nvSpPr>
          <p:spPr bwMode="auto">
            <a:xfrm>
              <a:off x="1326" y="3950"/>
              <a:ext cx="1646" cy="1"/>
            </a:xfrm>
            <a:prstGeom prst="line">
              <a:avLst/>
            </a:prstGeom>
            <a:noFill/>
            <a:ln w="12700">
              <a:solidFill>
                <a:srgbClr val="000000"/>
              </a:solidFill>
              <a:round/>
              <a:headEnd/>
              <a:tailEnd/>
            </a:ln>
          </p:spPr>
          <p:txBody>
            <a:bodyPr/>
            <a:lstStyle/>
            <a:p>
              <a:endParaRPr lang="en-US"/>
            </a:p>
          </p:txBody>
        </p:sp>
        <p:sp>
          <p:nvSpPr>
            <p:cNvPr id="79900" name="Rectangle 28"/>
            <p:cNvSpPr>
              <a:spLocks noChangeArrowheads="1"/>
            </p:cNvSpPr>
            <p:nvPr/>
          </p:nvSpPr>
          <p:spPr bwMode="auto">
            <a:xfrm>
              <a:off x="1420" y="2981"/>
              <a:ext cx="1412" cy="109"/>
            </a:xfrm>
            <a:prstGeom prst="rect">
              <a:avLst/>
            </a:prstGeom>
            <a:solidFill>
              <a:srgbClr val="FFFFFF"/>
            </a:solidFill>
            <a:ln w="12700">
              <a:solidFill>
                <a:srgbClr val="000000"/>
              </a:solidFill>
              <a:miter lim="800000"/>
              <a:headEnd/>
              <a:tailEnd/>
            </a:ln>
          </p:spPr>
          <p:txBody>
            <a:bodyPr/>
            <a:lstStyle/>
            <a:p>
              <a:endParaRPr lang="en-US"/>
            </a:p>
          </p:txBody>
        </p:sp>
        <p:grpSp>
          <p:nvGrpSpPr>
            <p:cNvPr id="5" name="Group 29"/>
            <p:cNvGrpSpPr>
              <a:grpSpLocks/>
            </p:cNvGrpSpPr>
            <p:nvPr/>
          </p:nvGrpSpPr>
          <p:grpSpPr bwMode="auto">
            <a:xfrm>
              <a:off x="2681" y="3091"/>
              <a:ext cx="51" cy="542"/>
              <a:chOff x="3478" y="2833"/>
              <a:chExt cx="51" cy="542"/>
            </a:xfrm>
          </p:grpSpPr>
          <p:sp>
            <p:nvSpPr>
              <p:cNvPr id="79902" name="Line 30"/>
              <p:cNvSpPr>
                <a:spLocks noChangeShapeType="1"/>
              </p:cNvSpPr>
              <p:nvPr/>
            </p:nvSpPr>
            <p:spPr bwMode="auto">
              <a:xfrm>
                <a:off x="3478" y="2833"/>
                <a:ext cx="1" cy="542"/>
              </a:xfrm>
              <a:prstGeom prst="line">
                <a:avLst/>
              </a:prstGeom>
              <a:noFill/>
              <a:ln w="12700">
                <a:solidFill>
                  <a:srgbClr val="000000"/>
                </a:solidFill>
                <a:round/>
                <a:headEnd/>
                <a:tailEnd/>
              </a:ln>
            </p:spPr>
            <p:txBody>
              <a:bodyPr/>
              <a:lstStyle/>
              <a:p>
                <a:endParaRPr lang="en-US"/>
              </a:p>
            </p:txBody>
          </p:sp>
          <p:sp>
            <p:nvSpPr>
              <p:cNvPr id="79903" name="Line 31"/>
              <p:cNvSpPr>
                <a:spLocks noChangeShapeType="1"/>
              </p:cNvSpPr>
              <p:nvPr/>
            </p:nvSpPr>
            <p:spPr bwMode="auto">
              <a:xfrm>
                <a:off x="3527" y="2833"/>
                <a:ext cx="2" cy="542"/>
              </a:xfrm>
              <a:prstGeom prst="line">
                <a:avLst/>
              </a:prstGeom>
              <a:noFill/>
              <a:ln w="12700">
                <a:solidFill>
                  <a:srgbClr val="000000"/>
                </a:solidFill>
                <a:round/>
                <a:headEnd/>
                <a:tailEnd/>
              </a:ln>
            </p:spPr>
            <p:txBody>
              <a:bodyPr/>
              <a:lstStyle/>
              <a:p>
                <a:endParaRPr lang="en-US"/>
              </a:p>
            </p:txBody>
          </p:sp>
        </p:grpSp>
        <p:grpSp>
          <p:nvGrpSpPr>
            <p:cNvPr id="6" name="Group 32"/>
            <p:cNvGrpSpPr>
              <a:grpSpLocks/>
            </p:cNvGrpSpPr>
            <p:nvPr/>
          </p:nvGrpSpPr>
          <p:grpSpPr bwMode="auto">
            <a:xfrm>
              <a:off x="1532" y="3091"/>
              <a:ext cx="52" cy="542"/>
              <a:chOff x="2329" y="2833"/>
              <a:chExt cx="52" cy="542"/>
            </a:xfrm>
          </p:grpSpPr>
          <p:sp>
            <p:nvSpPr>
              <p:cNvPr id="79905" name="Line 33"/>
              <p:cNvSpPr>
                <a:spLocks noChangeShapeType="1"/>
              </p:cNvSpPr>
              <p:nvPr/>
            </p:nvSpPr>
            <p:spPr bwMode="auto">
              <a:xfrm>
                <a:off x="2329" y="2833"/>
                <a:ext cx="1" cy="542"/>
              </a:xfrm>
              <a:prstGeom prst="line">
                <a:avLst/>
              </a:prstGeom>
              <a:noFill/>
              <a:ln w="12700">
                <a:solidFill>
                  <a:srgbClr val="000000"/>
                </a:solidFill>
                <a:round/>
                <a:headEnd/>
                <a:tailEnd/>
              </a:ln>
            </p:spPr>
            <p:txBody>
              <a:bodyPr/>
              <a:lstStyle/>
              <a:p>
                <a:endParaRPr lang="en-US"/>
              </a:p>
            </p:txBody>
          </p:sp>
          <p:sp>
            <p:nvSpPr>
              <p:cNvPr id="79906" name="Line 34"/>
              <p:cNvSpPr>
                <a:spLocks noChangeShapeType="1"/>
              </p:cNvSpPr>
              <p:nvPr/>
            </p:nvSpPr>
            <p:spPr bwMode="auto">
              <a:xfrm>
                <a:off x="2380" y="2833"/>
                <a:ext cx="1" cy="542"/>
              </a:xfrm>
              <a:prstGeom prst="line">
                <a:avLst/>
              </a:prstGeom>
              <a:noFill/>
              <a:ln w="12700">
                <a:solidFill>
                  <a:srgbClr val="000000"/>
                </a:solidFill>
                <a:round/>
                <a:headEnd/>
                <a:tailEnd/>
              </a:ln>
            </p:spPr>
            <p:txBody>
              <a:bodyPr/>
              <a:lstStyle/>
              <a:p>
                <a:endParaRPr lang="en-US"/>
              </a:p>
            </p:txBody>
          </p:sp>
        </p:grpSp>
        <p:grpSp>
          <p:nvGrpSpPr>
            <p:cNvPr id="7" name="Group 35"/>
            <p:cNvGrpSpPr>
              <a:grpSpLocks/>
            </p:cNvGrpSpPr>
            <p:nvPr/>
          </p:nvGrpSpPr>
          <p:grpSpPr bwMode="auto">
            <a:xfrm>
              <a:off x="1419" y="1022"/>
              <a:ext cx="1412" cy="653"/>
              <a:chOff x="2216" y="764"/>
              <a:chExt cx="1412" cy="653"/>
            </a:xfrm>
          </p:grpSpPr>
          <p:sp>
            <p:nvSpPr>
              <p:cNvPr id="79908" name="Rectangle 36"/>
              <p:cNvSpPr>
                <a:spLocks noChangeArrowheads="1"/>
              </p:cNvSpPr>
              <p:nvPr/>
            </p:nvSpPr>
            <p:spPr bwMode="auto">
              <a:xfrm>
                <a:off x="2216" y="764"/>
                <a:ext cx="1412" cy="110"/>
              </a:xfrm>
              <a:prstGeom prst="rect">
                <a:avLst/>
              </a:prstGeom>
              <a:solidFill>
                <a:srgbClr val="FFFFFF"/>
              </a:solidFill>
              <a:ln w="12700">
                <a:solidFill>
                  <a:srgbClr val="000000"/>
                </a:solidFill>
                <a:miter lim="800000"/>
                <a:headEnd/>
                <a:tailEnd/>
              </a:ln>
            </p:spPr>
            <p:txBody>
              <a:bodyPr/>
              <a:lstStyle/>
              <a:p>
                <a:endParaRPr lang="en-US"/>
              </a:p>
            </p:txBody>
          </p:sp>
          <p:grpSp>
            <p:nvGrpSpPr>
              <p:cNvPr id="8" name="Group 37"/>
              <p:cNvGrpSpPr>
                <a:grpSpLocks/>
              </p:cNvGrpSpPr>
              <p:nvPr/>
            </p:nvGrpSpPr>
            <p:grpSpPr bwMode="auto">
              <a:xfrm>
                <a:off x="3475" y="875"/>
                <a:ext cx="52" cy="542"/>
                <a:chOff x="3475" y="875"/>
                <a:chExt cx="52" cy="542"/>
              </a:xfrm>
            </p:grpSpPr>
            <p:sp>
              <p:nvSpPr>
                <p:cNvPr id="79910" name="Line 38"/>
                <p:cNvSpPr>
                  <a:spLocks noChangeShapeType="1"/>
                </p:cNvSpPr>
                <p:nvPr/>
              </p:nvSpPr>
              <p:spPr bwMode="auto">
                <a:xfrm>
                  <a:off x="3475" y="875"/>
                  <a:ext cx="1" cy="542"/>
                </a:xfrm>
                <a:prstGeom prst="line">
                  <a:avLst/>
                </a:prstGeom>
                <a:noFill/>
                <a:ln w="12700">
                  <a:solidFill>
                    <a:srgbClr val="000000"/>
                  </a:solidFill>
                  <a:round/>
                  <a:headEnd/>
                  <a:tailEnd/>
                </a:ln>
              </p:spPr>
              <p:txBody>
                <a:bodyPr/>
                <a:lstStyle/>
                <a:p>
                  <a:endParaRPr lang="en-US"/>
                </a:p>
              </p:txBody>
            </p:sp>
            <p:sp>
              <p:nvSpPr>
                <p:cNvPr id="79911" name="Line 39"/>
                <p:cNvSpPr>
                  <a:spLocks noChangeShapeType="1"/>
                </p:cNvSpPr>
                <p:nvPr/>
              </p:nvSpPr>
              <p:spPr bwMode="auto">
                <a:xfrm>
                  <a:off x="3526" y="875"/>
                  <a:ext cx="1" cy="542"/>
                </a:xfrm>
                <a:prstGeom prst="line">
                  <a:avLst/>
                </a:prstGeom>
                <a:noFill/>
                <a:ln w="12700">
                  <a:solidFill>
                    <a:srgbClr val="000000"/>
                  </a:solidFill>
                  <a:round/>
                  <a:headEnd/>
                  <a:tailEnd/>
                </a:ln>
              </p:spPr>
              <p:txBody>
                <a:bodyPr/>
                <a:lstStyle/>
                <a:p>
                  <a:endParaRPr lang="en-US"/>
                </a:p>
              </p:txBody>
            </p:sp>
          </p:grpSp>
          <p:grpSp>
            <p:nvGrpSpPr>
              <p:cNvPr id="9" name="Group 40"/>
              <p:cNvGrpSpPr>
                <a:grpSpLocks/>
              </p:cNvGrpSpPr>
              <p:nvPr/>
            </p:nvGrpSpPr>
            <p:grpSpPr bwMode="auto">
              <a:xfrm>
                <a:off x="2328" y="875"/>
                <a:ext cx="51" cy="542"/>
                <a:chOff x="2328" y="875"/>
                <a:chExt cx="51" cy="542"/>
              </a:xfrm>
            </p:grpSpPr>
            <p:sp>
              <p:nvSpPr>
                <p:cNvPr id="79913" name="Line 41"/>
                <p:cNvSpPr>
                  <a:spLocks noChangeShapeType="1"/>
                </p:cNvSpPr>
                <p:nvPr/>
              </p:nvSpPr>
              <p:spPr bwMode="auto">
                <a:xfrm>
                  <a:off x="2328" y="875"/>
                  <a:ext cx="1" cy="542"/>
                </a:xfrm>
                <a:prstGeom prst="line">
                  <a:avLst/>
                </a:prstGeom>
                <a:noFill/>
                <a:ln w="12700">
                  <a:solidFill>
                    <a:srgbClr val="000000"/>
                  </a:solidFill>
                  <a:round/>
                  <a:headEnd/>
                  <a:tailEnd/>
                </a:ln>
              </p:spPr>
              <p:txBody>
                <a:bodyPr/>
                <a:lstStyle/>
                <a:p>
                  <a:endParaRPr lang="en-US"/>
                </a:p>
              </p:txBody>
            </p:sp>
            <p:sp>
              <p:nvSpPr>
                <p:cNvPr id="79914" name="Line 42"/>
                <p:cNvSpPr>
                  <a:spLocks noChangeShapeType="1"/>
                </p:cNvSpPr>
                <p:nvPr/>
              </p:nvSpPr>
              <p:spPr bwMode="auto">
                <a:xfrm>
                  <a:off x="2378" y="875"/>
                  <a:ext cx="1" cy="542"/>
                </a:xfrm>
                <a:prstGeom prst="line">
                  <a:avLst/>
                </a:prstGeom>
                <a:noFill/>
                <a:ln w="12700">
                  <a:solidFill>
                    <a:srgbClr val="000000"/>
                  </a:solidFill>
                  <a:round/>
                  <a:headEnd/>
                  <a:tailEnd/>
                </a:ln>
              </p:spPr>
              <p:txBody>
                <a:bodyPr/>
                <a:lstStyle/>
                <a:p>
                  <a:endParaRPr lang="en-US"/>
                </a:p>
              </p:txBody>
            </p:sp>
          </p:grpSp>
        </p:grpSp>
        <p:grpSp>
          <p:nvGrpSpPr>
            <p:cNvPr id="10" name="Group 43"/>
            <p:cNvGrpSpPr>
              <a:grpSpLocks/>
            </p:cNvGrpSpPr>
            <p:nvPr/>
          </p:nvGrpSpPr>
          <p:grpSpPr bwMode="auto">
            <a:xfrm>
              <a:off x="1419" y="1676"/>
              <a:ext cx="1412" cy="653"/>
              <a:chOff x="2216" y="1418"/>
              <a:chExt cx="1412" cy="653"/>
            </a:xfrm>
          </p:grpSpPr>
          <p:sp>
            <p:nvSpPr>
              <p:cNvPr id="79916" name="Rectangle 44"/>
              <p:cNvSpPr>
                <a:spLocks noChangeArrowheads="1"/>
              </p:cNvSpPr>
              <p:nvPr/>
            </p:nvSpPr>
            <p:spPr bwMode="auto">
              <a:xfrm>
                <a:off x="2216" y="1418"/>
                <a:ext cx="1412" cy="109"/>
              </a:xfrm>
              <a:prstGeom prst="rect">
                <a:avLst/>
              </a:prstGeom>
              <a:solidFill>
                <a:srgbClr val="FFFFFF"/>
              </a:solidFill>
              <a:ln w="12700">
                <a:solidFill>
                  <a:srgbClr val="000000"/>
                </a:solidFill>
                <a:miter lim="800000"/>
                <a:headEnd/>
                <a:tailEnd/>
              </a:ln>
            </p:spPr>
            <p:txBody>
              <a:bodyPr/>
              <a:lstStyle/>
              <a:p>
                <a:endParaRPr lang="en-US"/>
              </a:p>
            </p:txBody>
          </p:sp>
          <p:grpSp>
            <p:nvGrpSpPr>
              <p:cNvPr id="11" name="Group 45"/>
              <p:cNvGrpSpPr>
                <a:grpSpLocks/>
              </p:cNvGrpSpPr>
              <p:nvPr/>
            </p:nvGrpSpPr>
            <p:grpSpPr bwMode="auto">
              <a:xfrm>
                <a:off x="3475" y="1529"/>
                <a:ext cx="52" cy="542"/>
                <a:chOff x="3475" y="1529"/>
                <a:chExt cx="52" cy="542"/>
              </a:xfrm>
            </p:grpSpPr>
            <p:sp>
              <p:nvSpPr>
                <p:cNvPr id="79918" name="Line 46"/>
                <p:cNvSpPr>
                  <a:spLocks noChangeShapeType="1"/>
                </p:cNvSpPr>
                <p:nvPr/>
              </p:nvSpPr>
              <p:spPr bwMode="auto">
                <a:xfrm>
                  <a:off x="3475" y="1529"/>
                  <a:ext cx="1" cy="542"/>
                </a:xfrm>
                <a:prstGeom prst="line">
                  <a:avLst/>
                </a:prstGeom>
                <a:noFill/>
                <a:ln w="12700">
                  <a:solidFill>
                    <a:srgbClr val="000000"/>
                  </a:solidFill>
                  <a:round/>
                  <a:headEnd/>
                  <a:tailEnd/>
                </a:ln>
              </p:spPr>
              <p:txBody>
                <a:bodyPr/>
                <a:lstStyle/>
                <a:p>
                  <a:endParaRPr lang="en-US"/>
                </a:p>
              </p:txBody>
            </p:sp>
            <p:sp>
              <p:nvSpPr>
                <p:cNvPr id="79919" name="Line 47"/>
                <p:cNvSpPr>
                  <a:spLocks noChangeShapeType="1"/>
                </p:cNvSpPr>
                <p:nvPr/>
              </p:nvSpPr>
              <p:spPr bwMode="auto">
                <a:xfrm>
                  <a:off x="3526" y="1529"/>
                  <a:ext cx="1" cy="542"/>
                </a:xfrm>
                <a:prstGeom prst="line">
                  <a:avLst/>
                </a:prstGeom>
                <a:noFill/>
                <a:ln w="12700">
                  <a:solidFill>
                    <a:srgbClr val="000000"/>
                  </a:solidFill>
                  <a:round/>
                  <a:headEnd/>
                  <a:tailEnd/>
                </a:ln>
              </p:spPr>
              <p:txBody>
                <a:bodyPr/>
                <a:lstStyle/>
                <a:p>
                  <a:endParaRPr lang="en-US"/>
                </a:p>
              </p:txBody>
            </p:sp>
          </p:grpSp>
          <p:grpSp>
            <p:nvGrpSpPr>
              <p:cNvPr id="12" name="Group 48"/>
              <p:cNvGrpSpPr>
                <a:grpSpLocks/>
              </p:cNvGrpSpPr>
              <p:nvPr/>
            </p:nvGrpSpPr>
            <p:grpSpPr bwMode="auto">
              <a:xfrm>
                <a:off x="2328" y="1529"/>
                <a:ext cx="51" cy="542"/>
                <a:chOff x="2328" y="1529"/>
                <a:chExt cx="51" cy="542"/>
              </a:xfrm>
            </p:grpSpPr>
            <p:sp>
              <p:nvSpPr>
                <p:cNvPr id="79921" name="Line 49"/>
                <p:cNvSpPr>
                  <a:spLocks noChangeShapeType="1"/>
                </p:cNvSpPr>
                <p:nvPr/>
              </p:nvSpPr>
              <p:spPr bwMode="auto">
                <a:xfrm>
                  <a:off x="2328" y="1529"/>
                  <a:ext cx="1" cy="542"/>
                </a:xfrm>
                <a:prstGeom prst="line">
                  <a:avLst/>
                </a:prstGeom>
                <a:noFill/>
                <a:ln w="12700">
                  <a:solidFill>
                    <a:srgbClr val="000000"/>
                  </a:solidFill>
                  <a:round/>
                  <a:headEnd/>
                  <a:tailEnd/>
                </a:ln>
              </p:spPr>
              <p:txBody>
                <a:bodyPr/>
                <a:lstStyle/>
                <a:p>
                  <a:endParaRPr lang="en-US"/>
                </a:p>
              </p:txBody>
            </p:sp>
            <p:sp>
              <p:nvSpPr>
                <p:cNvPr id="79922" name="Line 50"/>
                <p:cNvSpPr>
                  <a:spLocks noChangeShapeType="1"/>
                </p:cNvSpPr>
                <p:nvPr/>
              </p:nvSpPr>
              <p:spPr bwMode="auto">
                <a:xfrm>
                  <a:off x="2378" y="1529"/>
                  <a:ext cx="1" cy="542"/>
                </a:xfrm>
                <a:prstGeom prst="line">
                  <a:avLst/>
                </a:prstGeom>
                <a:noFill/>
                <a:ln w="12700">
                  <a:solidFill>
                    <a:srgbClr val="000000"/>
                  </a:solidFill>
                  <a:round/>
                  <a:headEnd/>
                  <a:tailEnd/>
                </a:ln>
              </p:spPr>
              <p:txBody>
                <a:bodyPr/>
                <a:lstStyle/>
                <a:p>
                  <a:endParaRPr lang="en-US"/>
                </a:p>
              </p:txBody>
            </p:sp>
          </p:grpSp>
        </p:grpSp>
        <p:grpSp>
          <p:nvGrpSpPr>
            <p:cNvPr id="13" name="Group 51"/>
            <p:cNvGrpSpPr>
              <a:grpSpLocks/>
            </p:cNvGrpSpPr>
            <p:nvPr/>
          </p:nvGrpSpPr>
          <p:grpSpPr bwMode="auto">
            <a:xfrm>
              <a:off x="1419" y="2332"/>
              <a:ext cx="1412" cy="653"/>
              <a:chOff x="2216" y="2074"/>
              <a:chExt cx="1412" cy="653"/>
            </a:xfrm>
          </p:grpSpPr>
          <p:sp>
            <p:nvSpPr>
              <p:cNvPr id="79924" name="Rectangle 52"/>
              <p:cNvSpPr>
                <a:spLocks noChangeArrowheads="1"/>
              </p:cNvSpPr>
              <p:nvPr/>
            </p:nvSpPr>
            <p:spPr bwMode="auto">
              <a:xfrm>
                <a:off x="2216" y="2074"/>
                <a:ext cx="1412" cy="110"/>
              </a:xfrm>
              <a:prstGeom prst="rect">
                <a:avLst/>
              </a:prstGeom>
              <a:solidFill>
                <a:srgbClr val="FFFFFF"/>
              </a:solidFill>
              <a:ln w="12700">
                <a:solidFill>
                  <a:srgbClr val="000000"/>
                </a:solidFill>
                <a:miter lim="800000"/>
                <a:headEnd/>
                <a:tailEnd/>
              </a:ln>
            </p:spPr>
            <p:txBody>
              <a:bodyPr/>
              <a:lstStyle/>
              <a:p>
                <a:endParaRPr lang="en-US"/>
              </a:p>
            </p:txBody>
          </p:sp>
          <p:grpSp>
            <p:nvGrpSpPr>
              <p:cNvPr id="14" name="Group 53"/>
              <p:cNvGrpSpPr>
                <a:grpSpLocks/>
              </p:cNvGrpSpPr>
              <p:nvPr/>
            </p:nvGrpSpPr>
            <p:grpSpPr bwMode="auto">
              <a:xfrm>
                <a:off x="3475" y="2185"/>
                <a:ext cx="52" cy="542"/>
                <a:chOff x="3475" y="2185"/>
                <a:chExt cx="52" cy="542"/>
              </a:xfrm>
            </p:grpSpPr>
            <p:sp>
              <p:nvSpPr>
                <p:cNvPr id="79926" name="Line 54"/>
                <p:cNvSpPr>
                  <a:spLocks noChangeShapeType="1"/>
                </p:cNvSpPr>
                <p:nvPr/>
              </p:nvSpPr>
              <p:spPr bwMode="auto">
                <a:xfrm>
                  <a:off x="3475" y="2185"/>
                  <a:ext cx="1" cy="542"/>
                </a:xfrm>
                <a:prstGeom prst="line">
                  <a:avLst/>
                </a:prstGeom>
                <a:noFill/>
                <a:ln w="12700">
                  <a:solidFill>
                    <a:srgbClr val="000000"/>
                  </a:solidFill>
                  <a:round/>
                  <a:headEnd/>
                  <a:tailEnd/>
                </a:ln>
              </p:spPr>
              <p:txBody>
                <a:bodyPr/>
                <a:lstStyle/>
                <a:p>
                  <a:endParaRPr lang="en-US"/>
                </a:p>
              </p:txBody>
            </p:sp>
            <p:sp>
              <p:nvSpPr>
                <p:cNvPr id="79927" name="Line 55"/>
                <p:cNvSpPr>
                  <a:spLocks noChangeShapeType="1"/>
                </p:cNvSpPr>
                <p:nvPr/>
              </p:nvSpPr>
              <p:spPr bwMode="auto">
                <a:xfrm>
                  <a:off x="3526" y="2185"/>
                  <a:ext cx="1" cy="542"/>
                </a:xfrm>
                <a:prstGeom prst="line">
                  <a:avLst/>
                </a:prstGeom>
                <a:noFill/>
                <a:ln w="12700">
                  <a:solidFill>
                    <a:srgbClr val="000000"/>
                  </a:solidFill>
                  <a:round/>
                  <a:headEnd/>
                  <a:tailEnd/>
                </a:ln>
              </p:spPr>
              <p:txBody>
                <a:bodyPr/>
                <a:lstStyle/>
                <a:p>
                  <a:endParaRPr lang="en-US"/>
                </a:p>
              </p:txBody>
            </p:sp>
          </p:grpSp>
          <p:grpSp>
            <p:nvGrpSpPr>
              <p:cNvPr id="15" name="Group 56"/>
              <p:cNvGrpSpPr>
                <a:grpSpLocks/>
              </p:cNvGrpSpPr>
              <p:nvPr/>
            </p:nvGrpSpPr>
            <p:grpSpPr bwMode="auto">
              <a:xfrm>
                <a:off x="2328" y="2185"/>
                <a:ext cx="51" cy="542"/>
                <a:chOff x="2328" y="2185"/>
                <a:chExt cx="51" cy="542"/>
              </a:xfrm>
            </p:grpSpPr>
            <p:sp>
              <p:nvSpPr>
                <p:cNvPr id="79929" name="Line 57"/>
                <p:cNvSpPr>
                  <a:spLocks noChangeShapeType="1"/>
                </p:cNvSpPr>
                <p:nvPr/>
              </p:nvSpPr>
              <p:spPr bwMode="auto">
                <a:xfrm>
                  <a:off x="2328" y="2185"/>
                  <a:ext cx="1" cy="542"/>
                </a:xfrm>
                <a:prstGeom prst="line">
                  <a:avLst/>
                </a:prstGeom>
                <a:noFill/>
                <a:ln w="12700">
                  <a:solidFill>
                    <a:srgbClr val="000000"/>
                  </a:solidFill>
                  <a:round/>
                  <a:headEnd/>
                  <a:tailEnd/>
                </a:ln>
              </p:spPr>
              <p:txBody>
                <a:bodyPr/>
                <a:lstStyle/>
                <a:p>
                  <a:endParaRPr lang="en-US"/>
                </a:p>
              </p:txBody>
            </p:sp>
            <p:sp>
              <p:nvSpPr>
                <p:cNvPr id="79930" name="Line 58"/>
                <p:cNvSpPr>
                  <a:spLocks noChangeShapeType="1"/>
                </p:cNvSpPr>
                <p:nvPr/>
              </p:nvSpPr>
              <p:spPr bwMode="auto">
                <a:xfrm>
                  <a:off x="2378" y="2185"/>
                  <a:ext cx="1" cy="542"/>
                </a:xfrm>
                <a:prstGeom prst="line">
                  <a:avLst/>
                </a:prstGeom>
                <a:noFill/>
                <a:ln w="12700">
                  <a:solidFill>
                    <a:srgbClr val="000000"/>
                  </a:solidFill>
                  <a:round/>
                  <a:headEnd/>
                  <a:tailEnd/>
                </a:ln>
              </p:spPr>
              <p:txBody>
                <a:bodyPr/>
                <a:lstStyle/>
                <a:p>
                  <a:endParaRPr lang="en-US"/>
                </a:p>
              </p:txBody>
            </p:sp>
          </p:grpSp>
        </p:grpSp>
        <p:grpSp>
          <p:nvGrpSpPr>
            <p:cNvPr id="16" name="Group 59"/>
            <p:cNvGrpSpPr>
              <a:grpSpLocks/>
            </p:cNvGrpSpPr>
            <p:nvPr/>
          </p:nvGrpSpPr>
          <p:grpSpPr bwMode="auto">
            <a:xfrm>
              <a:off x="2853" y="1712"/>
              <a:ext cx="235" cy="49"/>
              <a:chOff x="3650" y="1454"/>
              <a:chExt cx="235" cy="49"/>
            </a:xfrm>
          </p:grpSpPr>
          <p:sp>
            <p:nvSpPr>
              <p:cNvPr id="79932" name="Line 60"/>
              <p:cNvSpPr>
                <a:spLocks noChangeShapeType="1"/>
              </p:cNvSpPr>
              <p:nvPr/>
            </p:nvSpPr>
            <p:spPr bwMode="auto">
              <a:xfrm>
                <a:off x="3650" y="1478"/>
                <a:ext cx="154" cy="1"/>
              </a:xfrm>
              <a:prstGeom prst="line">
                <a:avLst/>
              </a:prstGeom>
              <a:noFill/>
              <a:ln w="12700">
                <a:solidFill>
                  <a:srgbClr val="000000"/>
                </a:solidFill>
                <a:round/>
                <a:headEnd/>
                <a:tailEnd/>
              </a:ln>
            </p:spPr>
            <p:txBody>
              <a:bodyPr/>
              <a:lstStyle/>
              <a:p>
                <a:endParaRPr lang="en-US"/>
              </a:p>
            </p:txBody>
          </p:sp>
          <p:sp>
            <p:nvSpPr>
              <p:cNvPr id="79933" name="Freeform 61"/>
              <p:cNvSpPr>
                <a:spLocks/>
              </p:cNvSpPr>
              <p:nvPr/>
            </p:nvSpPr>
            <p:spPr bwMode="auto">
              <a:xfrm>
                <a:off x="3763" y="1454"/>
                <a:ext cx="122" cy="49"/>
              </a:xfrm>
              <a:custGeom>
                <a:avLst/>
                <a:gdLst/>
                <a:ahLst/>
                <a:cxnLst>
                  <a:cxn ang="0">
                    <a:pos x="0" y="49"/>
                  </a:cxn>
                  <a:cxn ang="0">
                    <a:pos x="122" y="24"/>
                  </a:cxn>
                  <a:cxn ang="0">
                    <a:pos x="0" y="0"/>
                  </a:cxn>
                  <a:cxn ang="0">
                    <a:pos x="39" y="24"/>
                  </a:cxn>
                  <a:cxn ang="0">
                    <a:pos x="0" y="49"/>
                  </a:cxn>
                </a:cxnLst>
                <a:rect l="0" t="0" r="r" b="b"/>
                <a:pathLst>
                  <a:path w="122" h="49">
                    <a:moveTo>
                      <a:pt x="0" y="49"/>
                    </a:moveTo>
                    <a:lnTo>
                      <a:pt x="122" y="24"/>
                    </a:lnTo>
                    <a:lnTo>
                      <a:pt x="0" y="0"/>
                    </a:lnTo>
                    <a:lnTo>
                      <a:pt x="39" y="24"/>
                    </a:lnTo>
                    <a:lnTo>
                      <a:pt x="0" y="49"/>
                    </a:lnTo>
                    <a:close/>
                  </a:path>
                </a:pathLst>
              </a:custGeom>
              <a:solidFill>
                <a:srgbClr val="000000"/>
              </a:solidFill>
              <a:ln w="9525">
                <a:noFill/>
                <a:round/>
                <a:headEnd/>
                <a:tailEnd/>
              </a:ln>
            </p:spPr>
            <p:txBody>
              <a:bodyPr/>
              <a:lstStyle/>
              <a:p>
                <a:endParaRPr lang="en-US"/>
              </a:p>
            </p:txBody>
          </p:sp>
        </p:grpSp>
        <p:grpSp>
          <p:nvGrpSpPr>
            <p:cNvPr id="17" name="Group 62"/>
            <p:cNvGrpSpPr>
              <a:grpSpLocks/>
            </p:cNvGrpSpPr>
            <p:nvPr/>
          </p:nvGrpSpPr>
          <p:grpSpPr bwMode="auto">
            <a:xfrm>
              <a:off x="2853" y="1049"/>
              <a:ext cx="235" cy="49"/>
              <a:chOff x="3650" y="791"/>
              <a:chExt cx="235" cy="49"/>
            </a:xfrm>
          </p:grpSpPr>
          <p:sp>
            <p:nvSpPr>
              <p:cNvPr id="79935" name="Line 63"/>
              <p:cNvSpPr>
                <a:spLocks noChangeShapeType="1"/>
              </p:cNvSpPr>
              <p:nvPr/>
            </p:nvSpPr>
            <p:spPr bwMode="auto">
              <a:xfrm>
                <a:off x="3650" y="815"/>
                <a:ext cx="154" cy="1"/>
              </a:xfrm>
              <a:prstGeom prst="line">
                <a:avLst/>
              </a:prstGeom>
              <a:noFill/>
              <a:ln w="12700">
                <a:solidFill>
                  <a:srgbClr val="000000"/>
                </a:solidFill>
                <a:round/>
                <a:headEnd/>
                <a:tailEnd/>
              </a:ln>
            </p:spPr>
            <p:txBody>
              <a:bodyPr/>
              <a:lstStyle/>
              <a:p>
                <a:endParaRPr lang="en-US"/>
              </a:p>
            </p:txBody>
          </p:sp>
          <p:sp>
            <p:nvSpPr>
              <p:cNvPr id="79936" name="Freeform 64"/>
              <p:cNvSpPr>
                <a:spLocks/>
              </p:cNvSpPr>
              <p:nvPr/>
            </p:nvSpPr>
            <p:spPr bwMode="auto">
              <a:xfrm>
                <a:off x="3763" y="791"/>
                <a:ext cx="122" cy="49"/>
              </a:xfrm>
              <a:custGeom>
                <a:avLst/>
                <a:gdLst/>
                <a:ahLst/>
                <a:cxnLst>
                  <a:cxn ang="0">
                    <a:pos x="0" y="49"/>
                  </a:cxn>
                  <a:cxn ang="0">
                    <a:pos x="122" y="24"/>
                  </a:cxn>
                  <a:cxn ang="0">
                    <a:pos x="0" y="0"/>
                  </a:cxn>
                  <a:cxn ang="0">
                    <a:pos x="39" y="24"/>
                  </a:cxn>
                  <a:cxn ang="0">
                    <a:pos x="0" y="49"/>
                  </a:cxn>
                </a:cxnLst>
                <a:rect l="0" t="0" r="r" b="b"/>
                <a:pathLst>
                  <a:path w="122" h="49">
                    <a:moveTo>
                      <a:pt x="0" y="49"/>
                    </a:moveTo>
                    <a:lnTo>
                      <a:pt x="122" y="24"/>
                    </a:lnTo>
                    <a:lnTo>
                      <a:pt x="0" y="0"/>
                    </a:lnTo>
                    <a:lnTo>
                      <a:pt x="39" y="24"/>
                    </a:lnTo>
                    <a:lnTo>
                      <a:pt x="0" y="49"/>
                    </a:lnTo>
                    <a:close/>
                  </a:path>
                </a:pathLst>
              </a:custGeom>
              <a:solidFill>
                <a:srgbClr val="000000"/>
              </a:solidFill>
              <a:ln w="9525">
                <a:noFill/>
                <a:round/>
                <a:headEnd/>
                <a:tailEnd/>
              </a:ln>
            </p:spPr>
            <p:txBody>
              <a:bodyPr/>
              <a:lstStyle/>
              <a:p>
                <a:endParaRPr lang="en-US"/>
              </a:p>
            </p:txBody>
          </p:sp>
        </p:grpSp>
        <p:grpSp>
          <p:nvGrpSpPr>
            <p:cNvPr id="18" name="Group 65"/>
            <p:cNvGrpSpPr>
              <a:grpSpLocks/>
            </p:cNvGrpSpPr>
            <p:nvPr/>
          </p:nvGrpSpPr>
          <p:grpSpPr bwMode="auto">
            <a:xfrm>
              <a:off x="2853" y="2362"/>
              <a:ext cx="235" cy="48"/>
              <a:chOff x="3650" y="2104"/>
              <a:chExt cx="235" cy="48"/>
            </a:xfrm>
          </p:grpSpPr>
          <p:sp>
            <p:nvSpPr>
              <p:cNvPr id="79938" name="Line 66"/>
              <p:cNvSpPr>
                <a:spLocks noChangeShapeType="1"/>
              </p:cNvSpPr>
              <p:nvPr/>
            </p:nvSpPr>
            <p:spPr bwMode="auto">
              <a:xfrm>
                <a:off x="3650" y="2127"/>
                <a:ext cx="154" cy="1"/>
              </a:xfrm>
              <a:prstGeom prst="line">
                <a:avLst/>
              </a:prstGeom>
              <a:noFill/>
              <a:ln w="12700">
                <a:solidFill>
                  <a:srgbClr val="000000"/>
                </a:solidFill>
                <a:round/>
                <a:headEnd/>
                <a:tailEnd/>
              </a:ln>
            </p:spPr>
            <p:txBody>
              <a:bodyPr/>
              <a:lstStyle/>
              <a:p>
                <a:endParaRPr lang="en-US"/>
              </a:p>
            </p:txBody>
          </p:sp>
          <p:sp>
            <p:nvSpPr>
              <p:cNvPr id="79939" name="Freeform 67"/>
              <p:cNvSpPr>
                <a:spLocks/>
              </p:cNvSpPr>
              <p:nvPr/>
            </p:nvSpPr>
            <p:spPr bwMode="auto">
              <a:xfrm>
                <a:off x="3763" y="2104"/>
                <a:ext cx="122" cy="48"/>
              </a:xfrm>
              <a:custGeom>
                <a:avLst/>
                <a:gdLst/>
                <a:ahLst/>
                <a:cxnLst>
                  <a:cxn ang="0">
                    <a:pos x="0" y="48"/>
                  </a:cxn>
                  <a:cxn ang="0">
                    <a:pos x="122" y="23"/>
                  </a:cxn>
                  <a:cxn ang="0">
                    <a:pos x="0" y="0"/>
                  </a:cxn>
                  <a:cxn ang="0">
                    <a:pos x="39" y="23"/>
                  </a:cxn>
                  <a:cxn ang="0">
                    <a:pos x="0" y="48"/>
                  </a:cxn>
                </a:cxnLst>
                <a:rect l="0" t="0" r="r" b="b"/>
                <a:pathLst>
                  <a:path w="122" h="48">
                    <a:moveTo>
                      <a:pt x="0" y="48"/>
                    </a:moveTo>
                    <a:lnTo>
                      <a:pt x="122" y="23"/>
                    </a:lnTo>
                    <a:lnTo>
                      <a:pt x="0" y="0"/>
                    </a:lnTo>
                    <a:lnTo>
                      <a:pt x="39" y="23"/>
                    </a:lnTo>
                    <a:lnTo>
                      <a:pt x="0" y="48"/>
                    </a:lnTo>
                    <a:close/>
                  </a:path>
                </a:pathLst>
              </a:custGeom>
              <a:solidFill>
                <a:srgbClr val="000000"/>
              </a:solidFill>
              <a:ln w="9525">
                <a:noFill/>
                <a:round/>
                <a:headEnd/>
                <a:tailEnd/>
              </a:ln>
            </p:spPr>
            <p:txBody>
              <a:bodyPr/>
              <a:lstStyle/>
              <a:p>
                <a:endParaRPr lang="en-US"/>
              </a:p>
            </p:txBody>
          </p:sp>
        </p:grpSp>
        <p:grpSp>
          <p:nvGrpSpPr>
            <p:cNvPr id="19" name="Group 68"/>
            <p:cNvGrpSpPr>
              <a:grpSpLocks/>
            </p:cNvGrpSpPr>
            <p:nvPr/>
          </p:nvGrpSpPr>
          <p:grpSpPr bwMode="auto">
            <a:xfrm>
              <a:off x="2864" y="3014"/>
              <a:ext cx="235" cy="49"/>
              <a:chOff x="3661" y="2756"/>
              <a:chExt cx="235" cy="49"/>
            </a:xfrm>
          </p:grpSpPr>
          <p:sp>
            <p:nvSpPr>
              <p:cNvPr id="79941" name="Line 69"/>
              <p:cNvSpPr>
                <a:spLocks noChangeShapeType="1"/>
              </p:cNvSpPr>
              <p:nvPr/>
            </p:nvSpPr>
            <p:spPr bwMode="auto">
              <a:xfrm>
                <a:off x="3661" y="2780"/>
                <a:ext cx="154" cy="1"/>
              </a:xfrm>
              <a:prstGeom prst="line">
                <a:avLst/>
              </a:prstGeom>
              <a:noFill/>
              <a:ln w="12700">
                <a:solidFill>
                  <a:srgbClr val="000000"/>
                </a:solidFill>
                <a:round/>
                <a:headEnd/>
                <a:tailEnd/>
              </a:ln>
            </p:spPr>
            <p:txBody>
              <a:bodyPr/>
              <a:lstStyle/>
              <a:p>
                <a:endParaRPr lang="en-US"/>
              </a:p>
            </p:txBody>
          </p:sp>
          <p:sp>
            <p:nvSpPr>
              <p:cNvPr id="79942" name="Freeform 70"/>
              <p:cNvSpPr>
                <a:spLocks/>
              </p:cNvSpPr>
              <p:nvPr/>
            </p:nvSpPr>
            <p:spPr bwMode="auto">
              <a:xfrm>
                <a:off x="3773" y="2756"/>
                <a:ext cx="123" cy="49"/>
              </a:xfrm>
              <a:custGeom>
                <a:avLst/>
                <a:gdLst/>
                <a:ahLst/>
                <a:cxnLst>
                  <a:cxn ang="0">
                    <a:pos x="0" y="49"/>
                  </a:cxn>
                  <a:cxn ang="0">
                    <a:pos x="123" y="24"/>
                  </a:cxn>
                  <a:cxn ang="0">
                    <a:pos x="0" y="0"/>
                  </a:cxn>
                  <a:cxn ang="0">
                    <a:pos x="39" y="24"/>
                  </a:cxn>
                  <a:cxn ang="0">
                    <a:pos x="0" y="49"/>
                  </a:cxn>
                </a:cxnLst>
                <a:rect l="0" t="0" r="r" b="b"/>
                <a:pathLst>
                  <a:path w="123" h="49">
                    <a:moveTo>
                      <a:pt x="0" y="49"/>
                    </a:moveTo>
                    <a:lnTo>
                      <a:pt x="123" y="24"/>
                    </a:lnTo>
                    <a:lnTo>
                      <a:pt x="0" y="0"/>
                    </a:lnTo>
                    <a:lnTo>
                      <a:pt x="39" y="24"/>
                    </a:lnTo>
                    <a:lnTo>
                      <a:pt x="0" y="49"/>
                    </a:lnTo>
                    <a:close/>
                  </a:path>
                </a:pathLst>
              </a:custGeom>
              <a:solidFill>
                <a:srgbClr val="000000"/>
              </a:solidFill>
              <a:ln w="9525">
                <a:noFill/>
                <a:round/>
                <a:headEnd/>
                <a:tailEnd/>
              </a:ln>
            </p:spPr>
            <p:txBody>
              <a:bodyPr/>
              <a:lstStyle/>
              <a:p>
                <a:endParaRPr lang="en-US"/>
              </a:p>
            </p:txBody>
          </p:sp>
        </p:grpSp>
        <p:sp>
          <p:nvSpPr>
            <p:cNvPr id="79943" name="Rectangle 71"/>
            <p:cNvSpPr>
              <a:spLocks noChangeArrowheads="1"/>
            </p:cNvSpPr>
            <p:nvPr/>
          </p:nvSpPr>
          <p:spPr bwMode="auto">
            <a:xfrm>
              <a:off x="3035" y="2911"/>
              <a:ext cx="289" cy="229"/>
            </a:xfrm>
            <a:prstGeom prst="rect">
              <a:avLst/>
            </a:prstGeom>
            <a:noFill/>
            <a:ln w="9525">
              <a:noFill/>
              <a:miter lim="800000"/>
              <a:headEnd/>
              <a:tailEnd/>
            </a:ln>
          </p:spPr>
          <p:txBody>
            <a:bodyPr/>
            <a:lstStyle/>
            <a:p>
              <a:endParaRPr lang="en-US"/>
            </a:p>
          </p:txBody>
        </p:sp>
        <p:grpSp>
          <p:nvGrpSpPr>
            <p:cNvPr id="20" name="Group 72"/>
            <p:cNvGrpSpPr>
              <a:grpSpLocks/>
            </p:cNvGrpSpPr>
            <p:nvPr/>
          </p:nvGrpSpPr>
          <p:grpSpPr bwMode="auto">
            <a:xfrm>
              <a:off x="3148" y="2949"/>
              <a:ext cx="86" cy="147"/>
              <a:chOff x="3945" y="2691"/>
              <a:chExt cx="86" cy="147"/>
            </a:xfrm>
          </p:grpSpPr>
          <p:sp>
            <p:nvSpPr>
              <p:cNvPr id="79945" name="Rectangle 73"/>
              <p:cNvSpPr>
                <a:spLocks noChangeArrowheads="1"/>
              </p:cNvSpPr>
              <p:nvPr/>
            </p:nvSpPr>
            <p:spPr bwMode="auto">
              <a:xfrm>
                <a:off x="3999" y="2761"/>
                <a:ext cx="32" cy="77"/>
              </a:xfrm>
              <a:prstGeom prst="rect">
                <a:avLst/>
              </a:prstGeom>
              <a:noFill/>
              <a:ln w="9525">
                <a:noFill/>
                <a:miter lim="800000"/>
                <a:headEnd/>
                <a:tailEnd/>
              </a:ln>
            </p:spPr>
            <p:txBody>
              <a:bodyPr wrap="none" lIns="0" tIns="0" rIns="0" bIns="0">
                <a:spAutoFit/>
              </a:bodyPr>
              <a:lstStyle/>
              <a:p>
                <a:r>
                  <a:rPr lang="en-US" sz="800">
                    <a:solidFill>
                      <a:srgbClr val="000000"/>
                    </a:solidFill>
                  </a:rPr>
                  <a:t>1</a:t>
                </a:r>
                <a:endParaRPr lang="en-US"/>
              </a:p>
            </p:txBody>
          </p:sp>
          <p:sp>
            <p:nvSpPr>
              <p:cNvPr id="79946" name="Rectangle 74"/>
              <p:cNvSpPr>
                <a:spLocks noChangeArrowheads="1"/>
              </p:cNvSpPr>
              <p:nvPr/>
            </p:nvSpPr>
            <p:spPr bwMode="auto">
              <a:xfrm>
                <a:off x="3945" y="2691"/>
                <a:ext cx="50" cy="134"/>
              </a:xfrm>
              <a:prstGeom prst="rect">
                <a:avLst/>
              </a:prstGeom>
              <a:noFill/>
              <a:ln w="9525">
                <a:noFill/>
                <a:miter lim="800000"/>
                <a:headEnd/>
                <a:tailEnd/>
              </a:ln>
            </p:spPr>
            <p:txBody>
              <a:bodyPr wrap="none" lIns="0" tIns="0" rIns="0" bIns="0">
                <a:spAutoFit/>
              </a:bodyPr>
              <a:lstStyle/>
              <a:p>
                <a:r>
                  <a:rPr lang="en-US" sz="1400" i="1">
                    <a:solidFill>
                      <a:srgbClr val="000000"/>
                    </a:solidFill>
                  </a:rPr>
                  <a:t>x</a:t>
                </a:r>
                <a:endParaRPr lang="en-US"/>
              </a:p>
            </p:txBody>
          </p:sp>
        </p:grpSp>
        <p:sp>
          <p:nvSpPr>
            <p:cNvPr id="79947" name="Rectangle 75"/>
            <p:cNvSpPr>
              <a:spLocks noChangeArrowheads="1"/>
            </p:cNvSpPr>
            <p:nvPr/>
          </p:nvSpPr>
          <p:spPr bwMode="auto">
            <a:xfrm>
              <a:off x="3032" y="2267"/>
              <a:ext cx="310" cy="229"/>
            </a:xfrm>
            <a:prstGeom prst="rect">
              <a:avLst/>
            </a:prstGeom>
            <a:noFill/>
            <a:ln w="9525">
              <a:noFill/>
              <a:miter lim="800000"/>
              <a:headEnd/>
              <a:tailEnd/>
            </a:ln>
          </p:spPr>
          <p:txBody>
            <a:bodyPr/>
            <a:lstStyle/>
            <a:p>
              <a:endParaRPr lang="en-US"/>
            </a:p>
          </p:txBody>
        </p:sp>
        <p:grpSp>
          <p:nvGrpSpPr>
            <p:cNvPr id="21" name="Group 76"/>
            <p:cNvGrpSpPr>
              <a:grpSpLocks/>
            </p:cNvGrpSpPr>
            <p:nvPr/>
          </p:nvGrpSpPr>
          <p:grpSpPr bwMode="auto">
            <a:xfrm>
              <a:off x="3146" y="2306"/>
              <a:ext cx="94" cy="148"/>
              <a:chOff x="3943" y="2048"/>
              <a:chExt cx="94" cy="148"/>
            </a:xfrm>
          </p:grpSpPr>
          <p:sp>
            <p:nvSpPr>
              <p:cNvPr id="79949" name="Rectangle 77"/>
              <p:cNvSpPr>
                <a:spLocks noChangeArrowheads="1"/>
              </p:cNvSpPr>
              <p:nvPr/>
            </p:nvSpPr>
            <p:spPr bwMode="auto">
              <a:xfrm>
                <a:off x="4005" y="2119"/>
                <a:ext cx="32" cy="77"/>
              </a:xfrm>
              <a:prstGeom prst="rect">
                <a:avLst/>
              </a:prstGeom>
              <a:noFill/>
              <a:ln w="9525">
                <a:noFill/>
                <a:miter lim="800000"/>
                <a:headEnd/>
                <a:tailEnd/>
              </a:ln>
            </p:spPr>
            <p:txBody>
              <a:bodyPr wrap="none" lIns="0" tIns="0" rIns="0" bIns="0">
                <a:spAutoFit/>
              </a:bodyPr>
              <a:lstStyle/>
              <a:p>
                <a:r>
                  <a:rPr lang="en-US" sz="800">
                    <a:solidFill>
                      <a:srgbClr val="000000"/>
                    </a:solidFill>
                  </a:rPr>
                  <a:t>2</a:t>
                </a:r>
                <a:endParaRPr lang="en-US"/>
              </a:p>
            </p:txBody>
          </p:sp>
          <p:sp>
            <p:nvSpPr>
              <p:cNvPr id="79950" name="Rectangle 78"/>
              <p:cNvSpPr>
                <a:spLocks noChangeArrowheads="1"/>
              </p:cNvSpPr>
              <p:nvPr/>
            </p:nvSpPr>
            <p:spPr bwMode="auto">
              <a:xfrm>
                <a:off x="3943" y="2048"/>
                <a:ext cx="50" cy="134"/>
              </a:xfrm>
              <a:prstGeom prst="rect">
                <a:avLst/>
              </a:prstGeom>
              <a:noFill/>
              <a:ln w="9525">
                <a:noFill/>
                <a:miter lim="800000"/>
                <a:headEnd/>
                <a:tailEnd/>
              </a:ln>
            </p:spPr>
            <p:txBody>
              <a:bodyPr wrap="none" lIns="0" tIns="0" rIns="0" bIns="0">
                <a:spAutoFit/>
              </a:bodyPr>
              <a:lstStyle/>
              <a:p>
                <a:r>
                  <a:rPr lang="en-US" sz="1400" i="1">
                    <a:solidFill>
                      <a:srgbClr val="000000"/>
                    </a:solidFill>
                  </a:rPr>
                  <a:t>x</a:t>
                </a:r>
                <a:endParaRPr lang="en-US"/>
              </a:p>
            </p:txBody>
          </p:sp>
        </p:grpSp>
        <p:grpSp>
          <p:nvGrpSpPr>
            <p:cNvPr id="22" name="Group 79"/>
            <p:cNvGrpSpPr>
              <a:grpSpLocks/>
            </p:cNvGrpSpPr>
            <p:nvPr/>
          </p:nvGrpSpPr>
          <p:grpSpPr bwMode="auto">
            <a:xfrm>
              <a:off x="3135" y="993"/>
              <a:ext cx="110" cy="146"/>
              <a:chOff x="3932" y="735"/>
              <a:chExt cx="110" cy="146"/>
            </a:xfrm>
          </p:grpSpPr>
          <p:sp>
            <p:nvSpPr>
              <p:cNvPr id="79952" name="Rectangle 80"/>
              <p:cNvSpPr>
                <a:spLocks noChangeArrowheads="1"/>
              </p:cNvSpPr>
              <p:nvPr/>
            </p:nvSpPr>
            <p:spPr bwMode="auto">
              <a:xfrm>
                <a:off x="3999" y="804"/>
                <a:ext cx="43" cy="77"/>
              </a:xfrm>
              <a:prstGeom prst="rect">
                <a:avLst/>
              </a:prstGeom>
              <a:noFill/>
              <a:ln w="9525">
                <a:noFill/>
                <a:miter lim="800000"/>
                <a:headEnd/>
                <a:tailEnd/>
              </a:ln>
            </p:spPr>
            <p:txBody>
              <a:bodyPr wrap="none" lIns="0" tIns="0" rIns="0" bIns="0">
                <a:spAutoFit/>
              </a:bodyPr>
              <a:lstStyle/>
              <a:p>
                <a:r>
                  <a:rPr lang="en-US" sz="800" i="1">
                    <a:solidFill>
                      <a:srgbClr val="000000"/>
                    </a:solidFill>
                  </a:rPr>
                  <a:t>N</a:t>
                </a:r>
                <a:endParaRPr lang="en-US"/>
              </a:p>
            </p:txBody>
          </p:sp>
          <p:sp>
            <p:nvSpPr>
              <p:cNvPr id="79953" name="Rectangle 81"/>
              <p:cNvSpPr>
                <a:spLocks noChangeArrowheads="1"/>
              </p:cNvSpPr>
              <p:nvPr/>
            </p:nvSpPr>
            <p:spPr bwMode="auto">
              <a:xfrm>
                <a:off x="3932" y="735"/>
                <a:ext cx="50" cy="134"/>
              </a:xfrm>
              <a:prstGeom prst="rect">
                <a:avLst/>
              </a:prstGeom>
              <a:noFill/>
              <a:ln w="9525">
                <a:noFill/>
                <a:miter lim="800000"/>
                <a:headEnd/>
                <a:tailEnd/>
              </a:ln>
            </p:spPr>
            <p:txBody>
              <a:bodyPr wrap="none" lIns="0" tIns="0" rIns="0" bIns="0">
                <a:spAutoFit/>
              </a:bodyPr>
              <a:lstStyle/>
              <a:p>
                <a:r>
                  <a:rPr lang="en-US" sz="1400" i="1">
                    <a:solidFill>
                      <a:srgbClr val="000000"/>
                    </a:solidFill>
                  </a:rPr>
                  <a:t>x</a:t>
                </a:r>
                <a:endParaRPr lang="en-US"/>
              </a:p>
            </p:txBody>
          </p:sp>
        </p:grpSp>
        <p:sp>
          <p:nvSpPr>
            <p:cNvPr id="79954" name="Rectangle 82"/>
            <p:cNvSpPr>
              <a:spLocks noChangeArrowheads="1"/>
            </p:cNvSpPr>
            <p:nvPr/>
          </p:nvSpPr>
          <p:spPr bwMode="auto">
            <a:xfrm>
              <a:off x="1967" y="2920"/>
              <a:ext cx="323" cy="268"/>
            </a:xfrm>
            <a:prstGeom prst="rect">
              <a:avLst/>
            </a:prstGeom>
            <a:noFill/>
            <a:ln w="9525">
              <a:noFill/>
              <a:miter lim="800000"/>
              <a:headEnd/>
              <a:tailEnd/>
            </a:ln>
          </p:spPr>
          <p:txBody>
            <a:bodyPr/>
            <a:lstStyle/>
            <a:p>
              <a:endParaRPr lang="en-US"/>
            </a:p>
          </p:txBody>
        </p:sp>
        <p:sp>
          <p:nvSpPr>
            <p:cNvPr id="79955" name="Rectangle 83"/>
            <p:cNvSpPr>
              <a:spLocks noChangeArrowheads="1"/>
            </p:cNvSpPr>
            <p:nvPr/>
          </p:nvSpPr>
          <p:spPr bwMode="auto">
            <a:xfrm>
              <a:off x="2044" y="2975"/>
              <a:ext cx="81" cy="134"/>
            </a:xfrm>
            <a:prstGeom prst="rect">
              <a:avLst/>
            </a:prstGeom>
            <a:noFill/>
            <a:ln w="9525">
              <a:noFill/>
              <a:miter lim="800000"/>
              <a:headEnd/>
              <a:tailEnd/>
            </a:ln>
          </p:spPr>
          <p:txBody>
            <a:bodyPr wrap="none" lIns="0" tIns="0" rIns="0" bIns="0">
              <a:spAutoFit/>
            </a:bodyPr>
            <a:lstStyle/>
            <a:p>
              <a:r>
                <a:rPr lang="en-US" sz="1400" i="1">
                  <a:solidFill>
                    <a:srgbClr val="000000"/>
                  </a:solidFill>
                </a:rPr>
                <a:t>m</a:t>
              </a:r>
              <a:endParaRPr lang="en-US"/>
            </a:p>
          </p:txBody>
        </p:sp>
        <p:sp>
          <p:nvSpPr>
            <p:cNvPr id="79956" name="Rectangle 84"/>
            <p:cNvSpPr>
              <a:spLocks noChangeArrowheads="1"/>
            </p:cNvSpPr>
            <p:nvPr/>
          </p:nvSpPr>
          <p:spPr bwMode="auto">
            <a:xfrm>
              <a:off x="2138" y="3014"/>
              <a:ext cx="40" cy="96"/>
            </a:xfrm>
            <a:prstGeom prst="rect">
              <a:avLst/>
            </a:prstGeom>
            <a:noFill/>
            <a:ln w="9525">
              <a:noFill/>
              <a:miter lim="800000"/>
              <a:headEnd/>
              <a:tailEnd/>
            </a:ln>
          </p:spPr>
          <p:txBody>
            <a:bodyPr wrap="none" lIns="0" tIns="0" rIns="0" bIns="0">
              <a:spAutoFit/>
            </a:bodyPr>
            <a:lstStyle/>
            <a:p>
              <a:r>
                <a:rPr lang="en-US" sz="1000" i="1">
                  <a:solidFill>
                    <a:srgbClr val="000000"/>
                  </a:solidFill>
                </a:rPr>
                <a:t>1</a:t>
              </a:r>
              <a:endParaRPr lang="en-US"/>
            </a:p>
          </p:txBody>
        </p:sp>
        <p:sp>
          <p:nvSpPr>
            <p:cNvPr id="79957" name="Rectangle 85"/>
            <p:cNvSpPr>
              <a:spLocks noChangeArrowheads="1"/>
            </p:cNvSpPr>
            <p:nvPr/>
          </p:nvSpPr>
          <p:spPr bwMode="auto">
            <a:xfrm>
              <a:off x="1975" y="2260"/>
              <a:ext cx="315" cy="272"/>
            </a:xfrm>
            <a:prstGeom prst="rect">
              <a:avLst/>
            </a:prstGeom>
            <a:noFill/>
            <a:ln w="9525">
              <a:noFill/>
              <a:miter lim="800000"/>
              <a:headEnd/>
              <a:tailEnd/>
            </a:ln>
          </p:spPr>
          <p:txBody>
            <a:bodyPr/>
            <a:lstStyle/>
            <a:p>
              <a:endParaRPr lang="en-US"/>
            </a:p>
          </p:txBody>
        </p:sp>
        <p:sp>
          <p:nvSpPr>
            <p:cNvPr id="79958" name="Rectangle 86"/>
            <p:cNvSpPr>
              <a:spLocks noChangeArrowheads="1"/>
            </p:cNvSpPr>
            <p:nvPr/>
          </p:nvSpPr>
          <p:spPr bwMode="auto">
            <a:xfrm>
              <a:off x="2054" y="2315"/>
              <a:ext cx="81" cy="134"/>
            </a:xfrm>
            <a:prstGeom prst="rect">
              <a:avLst/>
            </a:prstGeom>
            <a:noFill/>
            <a:ln w="9525">
              <a:noFill/>
              <a:miter lim="800000"/>
              <a:headEnd/>
              <a:tailEnd/>
            </a:ln>
          </p:spPr>
          <p:txBody>
            <a:bodyPr wrap="none" lIns="0" tIns="0" rIns="0" bIns="0">
              <a:spAutoFit/>
            </a:bodyPr>
            <a:lstStyle/>
            <a:p>
              <a:r>
                <a:rPr lang="en-US" sz="1400" i="1">
                  <a:solidFill>
                    <a:srgbClr val="000000"/>
                  </a:solidFill>
                </a:rPr>
                <a:t>m</a:t>
              </a:r>
              <a:endParaRPr lang="en-US"/>
            </a:p>
          </p:txBody>
        </p:sp>
        <p:sp>
          <p:nvSpPr>
            <p:cNvPr id="79959" name="Rectangle 87"/>
            <p:cNvSpPr>
              <a:spLocks noChangeArrowheads="1"/>
            </p:cNvSpPr>
            <p:nvPr/>
          </p:nvSpPr>
          <p:spPr bwMode="auto">
            <a:xfrm>
              <a:off x="2148" y="2364"/>
              <a:ext cx="32" cy="77"/>
            </a:xfrm>
            <a:prstGeom prst="rect">
              <a:avLst/>
            </a:prstGeom>
            <a:noFill/>
            <a:ln w="9525">
              <a:noFill/>
              <a:miter lim="800000"/>
              <a:headEnd/>
              <a:tailEnd/>
            </a:ln>
          </p:spPr>
          <p:txBody>
            <a:bodyPr wrap="none" lIns="0" tIns="0" rIns="0" bIns="0">
              <a:spAutoFit/>
            </a:bodyPr>
            <a:lstStyle/>
            <a:p>
              <a:r>
                <a:rPr lang="en-US" sz="800" i="1">
                  <a:solidFill>
                    <a:srgbClr val="000000"/>
                  </a:solidFill>
                </a:rPr>
                <a:t>2</a:t>
              </a:r>
              <a:endParaRPr lang="en-US"/>
            </a:p>
          </p:txBody>
        </p:sp>
        <p:sp>
          <p:nvSpPr>
            <p:cNvPr id="79960" name="Rectangle 88"/>
            <p:cNvSpPr>
              <a:spLocks noChangeArrowheads="1"/>
            </p:cNvSpPr>
            <p:nvPr/>
          </p:nvSpPr>
          <p:spPr bwMode="auto">
            <a:xfrm>
              <a:off x="1975" y="962"/>
              <a:ext cx="393" cy="205"/>
            </a:xfrm>
            <a:prstGeom prst="rect">
              <a:avLst/>
            </a:prstGeom>
            <a:noFill/>
            <a:ln w="9525">
              <a:noFill/>
              <a:miter lim="800000"/>
              <a:headEnd/>
              <a:tailEnd/>
            </a:ln>
          </p:spPr>
          <p:txBody>
            <a:bodyPr/>
            <a:lstStyle/>
            <a:p>
              <a:endParaRPr lang="en-US"/>
            </a:p>
          </p:txBody>
        </p:sp>
        <p:sp>
          <p:nvSpPr>
            <p:cNvPr id="79961" name="Rectangle 89"/>
            <p:cNvSpPr>
              <a:spLocks noChangeArrowheads="1"/>
            </p:cNvSpPr>
            <p:nvPr/>
          </p:nvSpPr>
          <p:spPr bwMode="auto">
            <a:xfrm>
              <a:off x="2054" y="1018"/>
              <a:ext cx="81" cy="134"/>
            </a:xfrm>
            <a:prstGeom prst="rect">
              <a:avLst/>
            </a:prstGeom>
            <a:noFill/>
            <a:ln w="9525">
              <a:noFill/>
              <a:miter lim="800000"/>
              <a:headEnd/>
              <a:tailEnd/>
            </a:ln>
          </p:spPr>
          <p:txBody>
            <a:bodyPr wrap="none" lIns="0" tIns="0" rIns="0" bIns="0">
              <a:spAutoFit/>
            </a:bodyPr>
            <a:lstStyle/>
            <a:p>
              <a:r>
                <a:rPr lang="en-US" sz="1400" i="1">
                  <a:solidFill>
                    <a:srgbClr val="000000"/>
                  </a:solidFill>
                </a:rPr>
                <a:t>m</a:t>
              </a:r>
              <a:endParaRPr lang="en-US"/>
            </a:p>
          </p:txBody>
        </p:sp>
        <p:sp>
          <p:nvSpPr>
            <p:cNvPr id="79962" name="Rectangle 90"/>
            <p:cNvSpPr>
              <a:spLocks noChangeArrowheads="1"/>
            </p:cNvSpPr>
            <p:nvPr/>
          </p:nvSpPr>
          <p:spPr bwMode="auto">
            <a:xfrm>
              <a:off x="2148" y="1066"/>
              <a:ext cx="43" cy="77"/>
            </a:xfrm>
            <a:prstGeom prst="rect">
              <a:avLst/>
            </a:prstGeom>
            <a:noFill/>
            <a:ln w="9525">
              <a:noFill/>
              <a:miter lim="800000"/>
              <a:headEnd/>
              <a:tailEnd/>
            </a:ln>
          </p:spPr>
          <p:txBody>
            <a:bodyPr wrap="none" lIns="0" tIns="0" rIns="0" bIns="0">
              <a:spAutoFit/>
            </a:bodyPr>
            <a:lstStyle/>
            <a:p>
              <a:r>
                <a:rPr lang="en-US" sz="800" i="1">
                  <a:solidFill>
                    <a:srgbClr val="000000"/>
                  </a:solidFill>
                </a:rPr>
                <a:t>N</a:t>
              </a:r>
              <a:endParaRPr lang="en-US"/>
            </a:p>
          </p:txBody>
        </p:sp>
        <p:sp>
          <p:nvSpPr>
            <p:cNvPr id="79963" name="Rectangle 91"/>
            <p:cNvSpPr>
              <a:spLocks noChangeArrowheads="1"/>
            </p:cNvSpPr>
            <p:nvPr/>
          </p:nvSpPr>
          <p:spPr bwMode="auto">
            <a:xfrm>
              <a:off x="1530" y="3288"/>
              <a:ext cx="314" cy="204"/>
            </a:xfrm>
            <a:prstGeom prst="rect">
              <a:avLst/>
            </a:prstGeom>
            <a:noFill/>
            <a:ln w="9525">
              <a:noFill/>
              <a:miter lim="800000"/>
              <a:headEnd/>
              <a:tailEnd/>
            </a:ln>
          </p:spPr>
          <p:txBody>
            <a:bodyPr/>
            <a:lstStyle/>
            <a:p>
              <a:endParaRPr lang="en-US"/>
            </a:p>
          </p:txBody>
        </p:sp>
        <p:sp>
          <p:nvSpPr>
            <p:cNvPr id="79964" name="Rectangle 92"/>
            <p:cNvSpPr>
              <a:spLocks noChangeArrowheads="1"/>
            </p:cNvSpPr>
            <p:nvPr/>
          </p:nvSpPr>
          <p:spPr bwMode="auto">
            <a:xfrm>
              <a:off x="1608" y="3343"/>
              <a:ext cx="56" cy="134"/>
            </a:xfrm>
            <a:prstGeom prst="rect">
              <a:avLst/>
            </a:prstGeom>
            <a:noFill/>
            <a:ln w="9525">
              <a:noFill/>
              <a:miter lim="800000"/>
              <a:headEnd/>
              <a:tailEnd/>
            </a:ln>
          </p:spPr>
          <p:txBody>
            <a:bodyPr wrap="none" lIns="0" tIns="0" rIns="0" bIns="0">
              <a:spAutoFit/>
            </a:bodyPr>
            <a:lstStyle/>
            <a:p>
              <a:r>
                <a:rPr lang="en-US" sz="1400">
                  <a:solidFill>
                    <a:srgbClr val="000000"/>
                  </a:solidFill>
                </a:rPr>
                <a:t>k</a:t>
              </a:r>
              <a:endParaRPr lang="en-US"/>
            </a:p>
          </p:txBody>
        </p:sp>
        <p:sp>
          <p:nvSpPr>
            <p:cNvPr id="79965" name="Rectangle 93"/>
            <p:cNvSpPr>
              <a:spLocks noChangeArrowheads="1"/>
            </p:cNvSpPr>
            <p:nvPr/>
          </p:nvSpPr>
          <p:spPr bwMode="auto">
            <a:xfrm>
              <a:off x="1673" y="3383"/>
              <a:ext cx="40" cy="96"/>
            </a:xfrm>
            <a:prstGeom prst="rect">
              <a:avLst/>
            </a:prstGeom>
            <a:noFill/>
            <a:ln w="9525">
              <a:noFill/>
              <a:miter lim="800000"/>
              <a:headEnd/>
              <a:tailEnd/>
            </a:ln>
          </p:spPr>
          <p:txBody>
            <a:bodyPr wrap="none" lIns="0" tIns="0" rIns="0" bIns="0">
              <a:spAutoFit/>
            </a:bodyPr>
            <a:lstStyle/>
            <a:p>
              <a:r>
                <a:rPr lang="en-US" sz="1000">
                  <a:solidFill>
                    <a:srgbClr val="000000"/>
                  </a:solidFill>
                </a:rPr>
                <a:t>1</a:t>
              </a:r>
              <a:endParaRPr lang="en-US"/>
            </a:p>
          </p:txBody>
        </p:sp>
        <p:sp>
          <p:nvSpPr>
            <p:cNvPr id="79966" name="Rectangle 94"/>
            <p:cNvSpPr>
              <a:spLocks noChangeArrowheads="1"/>
            </p:cNvSpPr>
            <p:nvPr/>
          </p:nvSpPr>
          <p:spPr bwMode="auto">
            <a:xfrm>
              <a:off x="1540" y="1290"/>
              <a:ext cx="341" cy="295"/>
            </a:xfrm>
            <a:prstGeom prst="rect">
              <a:avLst/>
            </a:prstGeom>
            <a:noFill/>
            <a:ln w="9525">
              <a:noFill/>
              <a:miter lim="800000"/>
              <a:headEnd/>
              <a:tailEnd/>
            </a:ln>
          </p:spPr>
          <p:txBody>
            <a:bodyPr/>
            <a:lstStyle/>
            <a:p>
              <a:endParaRPr lang="en-US"/>
            </a:p>
          </p:txBody>
        </p:sp>
        <p:sp>
          <p:nvSpPr>
            <p:cNvPr id="79967" name="Rectangle 95"/>
            <p:cNvSpPr>
              <a:spLocks noChangeArrowheads="1"/>
            </p:cNvSpPr>
            <p:nvPr/>
          </p:nvSpPr>
          <p:spPr bwMode="auto">
            <a:xfrm>
              <a:off x="1618" y="1346"/>
              <a:ext cx="50" cy="134"/>
            </a:xfrm>
            <a:prstGeom prst="rect">
              <a:avLst/>
            </a:prstGeom>
            <a:noFill/>
            <a:ln w="9525">
              <a:noFill/>
              <a:miter lim="800000"/>
              <a:headEnd/>
              <a:tailEnd/>
            </a:ln>
          </p:spPr>
          <p:txBody>
            <a:bodyPr wrap="none" lIns="0" tIns="0" rIns="0" bIns="0">
              <a:spAutoFit/>
            </a:bodyPr>
            <a:lstStyle/>
            <a:p>
              <a:r>
                <a:rPr lang="en-US" sz="1400" i="1">
                  <a:solidFill>
                    <a:srgbClr val="000000"/>
                  </a:solidFill>
                </a:rPr>
                <a:t>k</a:t>
              </a:r>
              <a:endParaRPr lang="en-US"/>
            </a:p>
          </p:txBody>
        </p:sp>
        <p:sp>
          <p:nvSpPr>
            <p:cNvPr id="79968" name="Rectangle 96"/>
            <p:cNvSpPr>
              <a:spLocks noChangeArrowheads="1"/>
            </p:cNvSpPr>
            <p:nvPr/>
          </p:nvSpPr>
          <p:spPr bwMode="auto">
            <a:xfrm>
              <a:off x="1676" y="1386"/>
              <a:ext cx="53" cy="96"/>
            </a:xfrm>
            <a:prstGeom prst="rect">
              <a:avLst/>
            </a:prstGeom>
            <a:noFill/>
            <a:ln w="9525">
              <a:noFill/>
              <a:miter lim="800000"/>
              <a:headEnd/>
              <a:tailEnd/>
            </a:ln>
          </p:spPr>
          <p:txBody>
            <a:bodyPr wrap="none" lIns="0" tIns="0" rIns="0" bIns="0">
              <a:spAutoFit/>
            </a:bodyPr>
            <a:lstStyle/>
            <a:p>
              <a:r>
                <a:rPr lang="en-US" sz="1000" i="1">
                  <a:solidFill>
                    <a:srgbClr val="000000"/>
                  </a:solidFill>
                </a:rPr>
                <a:t>N</a:t>
              </a:r>
              <a:endParaRPr lang="en-US"/>
            </a:p>
          </p:txBody>
        </p:sp>
        <p:sp>
          <p:nvSpPr>
            <p:cNvPr id="79969" name="Rectangle 97"/>
            <p:cNvSpPr>
              <a:spLocks noChangeArrowheads="1"/>
            </p:cNvSpPr>
            <p:nvPr/>
          </p:nvSpPr>
          <p:spPr bwMode="auto">
            <a:xfrm>
              <a:off x="1550" y="2617"/>
              <a:ext cx="315" cy="204"/>
            </a:xfrm>
            <a:prstGeom prst="rect">
              <a:avLst/>
            </a:prstGeom>
            <a:noFill/>
            <a:ln w="9525">
              <a:noFill/>
              <a:miter lim="800000"/>
              <a:headEnd/>
              <a:tailEnd/>
            </a:ln>
          </p:spPr>
          <p:txBody>
            <a:bodyPr/>
            <a:lstStyle/>
            <a:p>
              <a:endParaRPr lang="en-US"/>
            </a:p>
          </p:txBody>
        </p:sp>
        <p:sp>
          <p:nvSpPr>
            <p:cNvPr id="79970" name="Rectangle 98"/>
            <p:cNvSpPr>
              <a:spLocks noChangeArrowheads="1"/>
            </p:cNvSpPr>
            <p:nvPr/>
          </p:nvSpPr>
          <p:spPr bwMode="auto">
            <a:xfrm>
              <a:off x="1629" y="2672"/>
              <a:ext cx="50" cy="134"/>
            </a:xfrm>
            <a:prstGeom prst="rect">
              <a:avLst/>
            </a:prstGeom>
            <a:noFill/>
            <a:ln w="9525">
              <a:noFill/>
              <a:miter lim="800000"/>
              <a:headEnd/>
              <a:tailEnd/>
            </a:ln>
          </p:spPr>
          <p:txBody>
            <a:bodyPr wrap="none" lIns="0" tIns="0" rIns="0" bIns="0">
              <a:spAutoFit/>
            </a:bodyPr>
            <a:lstStyle/>
            <a:p>
              <a:r>
                <a:rPr lang="en-US" sz="1400" i="1">
                  <a:solidFill>
                    <a:srgbClr val="000000"/>
                  </a:solidFill>
                </a:rPr>
                <a:t>k</a:t>
              </a:r>
              <a:endParaRPr lang="en-US"/>
            </a:p>
          </p:txBody>
        </p:sp>
        <p:sp>
          <p:nvSpPr>
            <p:cNvPr id="79971" name="Rectangle 99"/>
            <p:cNvSpPr>
              <a:spLocks noChangeArrowheads="1"/>
            </p:cNvSpPr>
            <p:nvPr/>
          </p:nvSpPr>
          <p:spPr bwMode="auto">
            <a:xfrm>
              <a:off x="1686" y="2712"/>
              <a:ext cx="40" cy="96"/>
            </a:xfrm>
            <a:prstGeom prst="rect">
              <a:avLst/>
            </a:prstGeom>
            <a:noFill/>
            <a:ln w="9525">
              <a:noFill/>
              <a:miter lim="800000"/>
              <a:headEnd/>
              <a:tailEnd/>
            </a:ln>
          </p:spPr>
          <p:txBody>
            <a:bodyPr wrap="none" lIns="0" tIns="0" rIns="0" bIns="0">
              <a:spAutoFit/>
            </a:bodyPr>
            <a:lstStyle/>
            <a:p>
              <a:r>
                <a:rPr lang="en-US" sz="1000" i="1">
                  <a:solidFill>
                    <a:srgbClr val="000000"/>
                  </a:solidFill>
                </a:rPr>
                <a:t>2</a:t>
              </a:r>
              <a:endParaRPr lang="en-US"/>
            </a:p>
          </p:txBody>
        </p:sp>
        <p:sp>
          <p:nvSpPr>
            <p:cNvPr id="79972" name="Rectangle 100"/>
            <p:cNvSpPr>
              <a:spLocks noChangeArrowheads="1"/>
            </p:cNvSpPr>
            <p:nvPr/>
          </p:nvSpPr>
          <p:spPr bwMode="auto">
            <a:xfrm>
              <a:off x="1426" y="3631"/>
              <a:ext cx="1413" cy="110"/>
            </a:xfrm>
            <a:prstGeom prst="rect">
              <a:avLst/>
            </a:prstGeom>
            <a:solidFill>
              <a:srgbClr val="FFFFFF"/>
            </a:solidFill>
            <a:ln w="12700">
              <a:solidFill>
                <a:srgbClr val="000000"/>
              </a:solidFill>
              <a:miter lim="800000"/>
              <a:headEnd/>
              <a:tailEnd/>
            </a:ln>
          </p:spPr>
          <p:txBody>
            <a:bodyPr/>
            <a:lstStyle/>
            <a:p>
              <a:endParaRPr lang="en-US"/>
            </a:p>
          </p:txBody>
        </p:sp>
        <p:sp>
          <p:nvSpPr>
            <p:cNvPr id="79973" name="Rectangle 101"/>
            <p:cNvSpPr>
              <a:spLocks noChangeArrowheads="1"/>
            </p:cNvSpPr>
            <p:nvPr/>
          </p:nvSpPr>
          <p:spPr bwMode="auto">
            <a:xfrm>
              <a:off x="1962" y="3560"/>
              <a:ext cx="315" cy="204"/>
            </a:xfrm>
            <a:prstGeom prst="rect">
              <a:avLst/>
            </a:prstGeom>
            <a:noFill/>
            <a:ln w="9525">
              <a:noFill/>
              <a:miter lim="800000"/>
              <a:headEnd/>
              <a:tailEnd/>
            </a:ln>
          </p:spPr>
          <p:txBody>
            <a:bodyPr/>
            <a:lstStyle/>
            <a:p>
              <a:endParaRPr lang="en-US"/>
            </a:p>
          </p:txBody>
        </p:sp>
        <p:sp>
          <p:nvSpPr>
            <p:cNvPr id="79974" name="Rectangle 102"/>
            <p:cNvSpPr>
              <a:spLocks noChangeArrowheads="1"/>
            </p:cNvSpPr>
            <p:nvPr/>
          </p:nvSpPr>
          <p:spPr bwMode="auto">
            <a:xfrm>
              <a:off x="2040" y="3615"/>
              <a:ext cx="87" cy="134"/>
            </a:xfrm>
            <a:prstGeom prst="rect">
              <a:avLst/>
            </a:prstGeom>
            <a:noFill/>
            <a:ln w="9525">
              <a:noFill/>
              <a:miter lim="800000"/>
              <a:headEnd/>
              <a:tailEnd/>
            </a:ln>
          </p:spPr>
          <p:txBody>
            <a:bodyPr wrap="none" lIns="0" tIns="0" rIns="0" bIns="0">
              <a:spAutoFit/>
            </a:bodyPr>
            <a:lstStyle/>
            <a:p>
              <a:r>
                <a:rPr lang="en-US" sz="1400">
                  <a:solidFill>
                    <a:srgbClr val="000000"/>
                  </a:solidFill>
                </a:rPr>
                <a:t>m</a:t>
              </a:r>
              <a:endParaRPr lang="en-US"/>
            </a:p>
          </p:txBody>
        </p:sp>
        <p:sp>
          <p:nvSpPr>
            <p:cNvPr id="79975" name="Rectangle 103"/>
            <p:cNvSpPr>
              <a:spLocks noChangeArrowheads="1"/>
            </p:cNvSpPr>
            <p:nvPr/>
          </p:nvSpPr>
          <p:spPr bwMode="auto">
            <a:xfrm>
              <a:off x="2142" y="3655"/>
              <a:ext cx="40" cy="96"/>
            </a:xfrm>
            <a:prstGeom prst="rect">
              <a:avLst/>
            </a:prstGeom>
            <a:noFill/>
            <a:ln w="9525">
              <a:noFill/>
              <a:miter lim="800000"/>
              <a:headEnd/>
              <a:tailEnd/>
            </a:ln>
          </p:spPr>
          <p:txBody>
            <a:bodyPr wrap="none" lIns="0" tIns="0" rIns="0" bIns="0">
              <a:spAutoFit/>
            </a:bodyPr>
            <a:lstStyle/>
            <a:p>
              <a:r>
                <a:rPr lang="en-US" sz="1000">
                  <a:solidFill>
                    <a:srgbClr val="000000"/>
                  </a:solidFill>
                </a:rPr>
                <a:t>b</a:t>
              </a:r>
              <a:endParaRPr lang="en-US"/>
            </a:p>
          </p:txBody>
        </p:sp>
        <p:grpSp>
          <p:nvGrpSpPr>
            <p:cNvPr id="23" name="Group 104"/>
            <p:cNvGrpSpPr>
              <a:grpSpLocks/>
            </p:cNvGrpSpPr>
            <p:nvPr/>
          </p:nvGrpSpPr>
          <p:grpSpPr bwMode="auto">
            <a:xfrm>
              <a:off x="1464" y="3743"/>
              <a:ext cx="194" cy="204"/>
              <a:chOff x="2261" y="3485"/>
              <a:chExt cx="194" cy="204"/>
            </a:xfrm>
          </p:grpSpPr>
          <p:grpSp>
            <p:nvGrpSpPr>
              <p:cNvPr id="24" name="Group 105"/>
              <p:cNvGrpSpPr>
                <a:grpSpLocks/>
              </p:cNvGrpSpPr>
              <p:nvPr/>
            </p:nvGrpSpPr>
            <p:grpSpPr bwMode="auto">
              <a:xfrm>
                <a:off x="2282" y="3513"/>
                <a:ext cx="145" cy="147"/>
                <a:chOff x="2282" y="3513"/>
                <a:chExt cx="145" cy="147"/>
              </a:xfrm>
            </p:grpSpPr>
            <p:sp>
              <p:nvSpPr>
                <p:cNvPr id="79978" name="Rectangle 106"/>
                <p:cNvSpPr>
                  <a:spLocks noChangeArrowheads="1"/>
                </p:cNvSpPr>
                <p:nvPr/>
              </p:nvSpPr>
              <p:spPr bwMode="auto">
                <a:xfrm>
                  <a:off x="2282" y="3513"/>
                  <a:ext cx="144" cy="146"/>
                </a:xfrm>
                <a:prstGeom prst="rect">
                  <a:avLst/>
                </a:prstGeom>
                <a:blipFill dpi="0" rotWithShape="0">
                  <a:blip r:embed="rId3"/>
                  <a:srcRect/>
                  <a:tile tx="0" ty="0" sx="100000" sy="100000" flip="none" algn="tl"/>
                </a:blipFill>
                <a:ln w="9525">
                  <a:noFill/>
                  <a:miter lim="800000"/>
                  <a:headEnd/>
                  <a:tailEnd/>
                </a:ln>
              </p:spPr>
              <p:txBody>
                <a:bodyPr/>
                <a:lstStyle/>
                <a:p>
                  <a:endParaRPr lang="en-US"/>
                </a:p>
              </p:txBody>
            </p:sp>
            <p:sp>
              <p:nvSpPr>
                <p:cNvPr id="79979" name="Rectangle 107"/>
                <p:cNvSpPr>
                  <a:spLocks noChangeArrowheads="1"/>
                </p:cNvSpPr>
                <p:nvPr/>
              </p:nvSpPr>
              <p:spPr bwMode="auto">
                <a:xfrm>
                  <a:off x="2282" y="3513"/>
                  <a:ext cx="145" cy="147"/>
                </a:xfrm>
                <a:prstGeom prst="rect">
                  <a:avLst/>
                </a:prstGeom>
                <a:noFill/>
                <a:ln w="12700">
                  <a:solidFill>
                    <a:srgbClr val="000000"/>
                  </a:solidFill>
                  <a:miter lim="800000"/>
                  <a:headEnd/>
                  <a:tailEnd/>
                </a:ln>
              </p:spPr>
              <p:txBody>
                <a:bodyPr/>
                <a:lstStyle/>
                <a:p>
                  <a:endParaRPr lang="en-US"/>
                </a:p>
              </p:txBody>
            </p:sp>
          </p:grpSp>
          <p:sp>
            <p:nvSpPr>
              <p:cNvPr id="79980" name="Rectangle 108"/>
              <p:cNvSpPr>
                <a:spLocks noChangeArrowheads="1"/>
              </p:cNvSpPr>
              <p:nvPr/>
            </p:nvSpPr>
            <p:spPr bwMode="auto">
              <a:xfrm>
                <a:off x="2263" y="3485"/>
                <a:ext cx="192" cy="29"/>
              </a:xfrm>
              <a:prstGeom prst="rect">
                <a:avLst/>
              </a:prstGeom>
              <a:solidFill>
                <a:srgbClr val="FFFFFF"/>
              </a:solidFill>
              <a:ln w="12700">
                <a:solidFill>
                  <a:srgbClr val="000000"/>
                </a:solidFill>
                <a:miter lim="800000"/>
                <a:headEnd/>
                <a:tailEnd/>
              </a:ln>
            </p:spPr>
            <p:txBody>
              <a:bodyPr/>
              <a:lstStyle/>
              <a:p>
                <a:endParaRPr lang="en-US"/>
              </a:p>
            </p:txBody>
          </p:sp>
          <p:sp>
            <p:nvSpPr>
              <p:cNvPr id="79981" name="Rectangle 109"/>
              <p:cNvSpPr>
                <a:spLocks noChangeArrowheads="1"/>
              </p:cNvSpPr>
              <p:nvPr/>
            </p:nvSpPr>
            <p:spPr bwMode="auto">
              <a:xfrm>
                <a:off x="2261" y="3659"/>
                <a:ext cx="191" cy="3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25" name="Group 110"/>
            <p:cNvGrpSpPr>
              <a:grpSpLocks/>
            </p:cNvGrpSpPr>
            <p:nvPr/>
          </p:nvGrpSpPr>
          <p:grpSpPr bwMode="auto">
            <a:xfrm>
              <a:off x="2612" y="3743"/>
              <a:ext cx="194" cy="204"/>
              <a:chOff x="3409" y="3485"/>
              <a:chExt cx="194" cy="204"/>
            </a:xfrm>
          </p:grpSpPr>
          <p:grpSp>
            <p:nvGrpSpPr>
              <p:cNvPr id="26" name="Group 111"/>
              <p:cNvGrpSpPr>
                <a:grpSpLocks/>
              </p:cNvGrpSpPr>
              <p:nvPr/>
            </p:nvGrpSpPr>
            <p:grpSpPr bwMode="auto">
              <a:xfrm>
                <a:off x="3431" y="3513"/>
                <a:ext cx="143" cy="147"/>
                <a:chOff x="3431" y="3513"/>
                <a:chExt cx="143" cy="147"/>
              </a:xfrm>
            </p:grpSpPr>
            <p:sp>
              <p:nvSpPr>
                <p:cNvPr id="79984" name="Rectangle 112"/>
                <p:cNvSpPr>
                  <a:spLocks noChangeArrowheads="1"/>
                </p:cNvSpPr>
                <p:nvPr/>
              </p:nvSpPr>
              <p:spPr bwMode="auto">
                <a:xfrm>
                  <a:off x="3431" y="3513"/>
                  <a:ext cx="142" cy="146"/>
                </a:xfrm>
                <a:prstGeom prst="rect">
                  <a:avLst/>
                </a:prstGeom>
                <a:blipFill dpi="0" rotWithShape="0">
                  <a:blip r:embed="rId3"/>
                  <a:srcRect/>
                  <a:tile tx="0" ty="0" sx="100000" sy="100000" flip="none" algn="tl"/>
                </a:blipFill>
                <a:ln w="9525">
                  <a:noFill/>
                  <a:miter lim="800000"/>
                  <a:headEnd/>
                  <a:tailEnd/>
                </a:ln>
              </p:spPr>
              <p:txBody>
                <a:bodyPr/>
                <a:lstStyle/>
                <a:p>
                  <a:endParaRPr lang="en-US"/>
                </a:p>
              </p:txBody>
            </p:sp>
            <p:sp>
              <p:nvSpPr>
                <p:cNvPr id="79985" name="Rectangle 113"/>
                <p:cNvSpPr>
                  <a:spLocks noChangeArrowheads="1"/>
                </p:cNvSpPr>
                <p:nvPr/>
              </p:nvSpPr>
              <p:spPr bwMode="auto">
                <a:xfrm>
                  <a:off x="3431" y="3513"/>
                  <a:ext cx="143" cy="147"/>
                </a:xfrm>
                <a:prstGeom prst="rect">
                  <a:avLst/>
                </a:prstGeom>
                <a:noFill/>
                <a:ln w="12700">
                  <a:solidFill>
                    <a:srgbClr val="000000"/>
                  </a:solidFill>
                  <a:miter lim="800000"/>
                  <a:headEnd/>
                  <a:tailEnd/>
                </a:ln>
              </p:spPr>
              <p:txBody>
                <a:bodyPr/>
                <a:lstStyle/>
                <a:p>
                  <a:endParaRPr lang="en-US"/>
                </a:p>
              </p:txBody>
            </p:sp>
          </p:grpSp>
          <p:sp>
            <p:nvSpPr>
              <p:cNvPr id="79986" name="Rectangle 114"/>
              <p:cNvSpPr>
                <a:spLocks noChangeArrowheads="1"/>
              </p:cNvSpPr>
              <p:nvPr/>
            </p:nvSpPr>
            <p:spPr bwMode="auto">
              <a:xfrm>
                <a:off x="3411" y="3485"/>
                <a:ext cx="192" cy="29"/>
              </a:xfrm>
              <a:prstGeom prst="rect">
                <a:avLst/>
              </a:prstGeom>
              <a:solidFill>
                <a:srgbClr val="FFFFFF"/>
              </a:solidFill>
              <a:ln w="12700">
                <a:solidFill>
                  <a:srgbClr val="000000"/>
                </a:solidFill>
                <a:miter lim="800000"/>
                <a:headEnd/>
                <a:tailEnd/>
              </a:ln>
            </p:spPr>
            <p:txBody>
              <a:bodyPr/>
              <a:lstStyle/>
              <a:p>
                <a:endParaRPr lang="en-US"/>
              </a:p>
            </p:txBody>
          </p:sp>
          <p:sp>
            <p:nvSpPr>
              <p:cNvPr id="79987" name="Rectangle 115"/>
              <p:cNvSpPr>
                <a:spLocks noChangeArrowheads="1"/>
              </p:cNvSpPr>
              <p:nvPr/>
            </p:nvSpPr>
            <p:spPr bwMode="auto">
              <a:xfrm>
                <a:off x="3409" y="3659"/>
                <a:ext cx="192" cy="30"/>
              </a:xfrm>
              <a:prstGeom prst="rect">
                <a:avLst/>
              </a:prstGeom>
              <a:solidFill>
                <a:srgbClr val="FFFFFF"/>
              </a:solidFill>
              <a:ln w="12700">
                <a:solidFill>
                  <a:srgbClr val="000000"/>
                </a:solidFill>
                <a:miter lim="800000"/>
                <a:headEnd/>
                <a:tailEnd/>
              </a:ln>
            </p:spPr>
            <p:txBody>
              <a:bodyPr/>
              <a:lstStyle/>
              <a:p>
                <a:endParaRPr lang="en-US"/>
              </a:p>
            </p:txBody>
          </p:sp>
        </p:grpSp>
        <p:sp>
          <p:nvSpPr>
            <p:cNvPr id="79988" name="Rectangle 116"/>
            <p:cNvSpPr>
              <a:spLocks noChangeArrowheads="1"/>
            </p:cNvSpPr>
            <p:nvPr/>
          </p:nvSpPr>
          <p:spPr bwMode="auto">
            <a:xfrm>
              <a:off x="101" y="3728"/>
              <a:ext cx="864" cy="205"/>
            </a:xfrm>
            <a:prstGeom prst="rect">
              <a:avLst/>
            </a:prstGeom>
            <a:noFill/>
            <a:ln w="9525">
              <a:noFill/>
              <a:miter lim="800000"/>
              <a:headEnd/>
              <a:tailEnd/>
            </a:ln>
          </p:spPr>
          <p:txBody>
            <a:bodyPr/>
            <a:lstStyle/>
            <a:p>
              <a:endParaRPr lang="en-US"/>
            </a:p>
          </p:txBody>
        </p:sp>
        <p:sp>
          <p:nvSpPr>
            <p:cNvPr id="79989" name="Rectangle 117"/>
            <p:cNvSpPr>
              <a:spLocks noChangeArrowheads="1"/>
            </p:cNvSpPr>
            <p:nvPr/>
          </p:nvSpPr>
          <p:spPr bwMode="auto">
            <a:xfrm>
              <a:off x="809" y="3754"/>
              <a:ext cx="583" cy="134"/>
            </a:xfrm>
            <a:prstGeom prst="rect">
              <a:avLst/>
            </a:prstGeom>
            <a:noFill/>
            <a:ln w="9525">
              <a:noFill/>
              <a:miter lim="800000"/>
              <a:headEnd/>
              <a:tailEnd/>
            </a:ln>
          </p:spPr>
          <p:txBody>
            <a:bodyPr wrap="none" lIns="0" tIns="0" rIns="0" bIns="0">
              <a:spAutoFit/>
            </a:bodyPr>
            <a:lstStyle/>
            <a:p>
              <a:r>
                <a:rPr lang="en-US" sz="1400">
                  <a:solidFill>
                    <a:srgbClr val="000000"/>
                  </a:solidFill>
                </a:rPr>
                <a:t>Base isolator</a:t>
              </a:r>
              <a:endParaRPr lang="en-US"/>
            </a:p>
          </p:txBody>
        </p:sp>
      </p:grpSp>
      <p:graphicFrame>
        <p:nvGraphicFramePr>
          <p:cNvPr id="79990" name="Object 118"/>
          <p:cNvGraphicFramePr>
            <a:graphicFrameLocks noChangeAspect="1"/>
          </p:cNvGraphicFramePr>
          <p:nvPr/>
        </p:nvGraphicFramePr>
        <p:xfrm>
          <a:off x="4641850" y="968375"/>
          <a:ext cx="3892550" cy="6194425"/>
        </p:xfrm>
        <a:graphic>
          <a:graphicData uri="http://schemas.openxmlformats.org/presentationml/2006/ole">
            <p:oleObj spid="_x0000_s14338" name="Graph" r:id="rId4" imgW="2914200" imgH="442620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algn="l"/>
            <a:r>
              <a:rPr lang="en-GB" b="1" u="sng" dirty="0">
                <a:cs typeface="Times New Roman" pitchFamily="18" charset="0"/>
              </a:rPr>
              <a:t>Elastomeric bearings</a:t>
            </a:r>
            <a:r>
              <a:rPr lang="en-US" b="1" u="sng" dirty="0"/>
              <a:t> </a:t>
            </a:r>
          </a:p>
        </p:txBody>
      </p:sp>
      <p:sp>
        <p:nvSpPr>
          <p:cNvPr id="81923" name="Rectangle 3"/>
          <p:cNvSpPr>
            <a:spLocks noChangeArrowheads="1"/>
          </p:cNvSpPr>
          <p:nvPr/>
        </p:nvSpPr>
        <p:spPr bwMode="auto">
          <a:xfrm>
            <a:off x="2686050" y="1571625"/>
            <a:ext cx="9144000" cy="0"/>
          </a:xfrm>
          <a:prstGeom prst="rect">
            <a:avLst/>
          </a:prstGeom>
          <a:noFill/>
          <a:ln w="9525">
            <a:noFill/>
            <a:miter lim="800000"/>
            <a:headEnd/>
            <a:tailEnd/>
          </a:ln>
          <a:effectLst/>
        </p:spPr>
        <p:txBody>
          <a:bodyPr>
            <a:spAutoFit/>
          </a:bodyPr>
          <a:lstStyle/>
          <a:p>
            <a:endParaRPr lang="en-US"/>
          </a:p>
        </p:txBody>
      </p:sp>
      <p:pic>
        <p:nvPicPr>
          <p:cNvPr id="81924" name="Picture 4" descr="S14"/>
          <p:cNvPicPr>
            <a:picLocks noChangeAspect="1" noChangeArrowheads="1"/>
          </p:cNvPicPr>
          <p:nvPr/>
        </p:nvPicPr>
        <p:blipFill>
          <a:blip r:embed="rId2"/>
          <a:srcRect t="2599" r="-18" b="57356"/>
          <a:stretch>
            <a:fillRect/>
          </a:stretch>
        </p:blipFill>
        <p:spPr bwMode="auto">
          <a:xfrm>
            <a:off x="609600" y="1828800"/>
            <a:ext cx="3771900" cy="3714750"/>
          </a:xfrm>
          <a:prstGeom prst="rect">
            <a:avLst/>
          </a:prstGeom>
          <a:noFill/>
        </p:spPr>
      </p:pic>
      <p:sp>
        <p:nvSpPr>
          <p:cNvPr id="81925" name="Rectangle 5"/>
          <p:cNvSpPr>
            <a:spLocks noChangeArrowheads="1"/>
          </p:cNvSpPr>
          <p:nvPr/>
        </p:nvSpPr>
        <p:spPr bwMode="auto">
          <a:xfrm>
            <a:off x="2076450" y="1881188"/>
            <a:ext cx="9144000" cy="0"/>
          </a:xfrm>
          <a:prstGeom prst="rect">
            <a:avLst/>
          </a:prstGeom>
          <a:noFill/>
          <a:ln w="9525">
            <a:noFill/>
            <a:miter lim="800000"/>
            <a:headEnd/>
            <a:tailEnd/>
          </a:ln>
          <a:effectLst/>
        </p:spPr>
        <p:txBody>
          <a:bodyPr>
            <a:spAutoFit/>
          </a:bodyPr>
          <a:lstStyle/>
          <a:p>
            <a:endParaRPr lang="en-US"/>
          </a:p>
        </p:txBody>
      </p:sp>
      <p:pic>
        <p:nvPicPr>
          <p:cNvPr id="81926" name="Picture 6" descr="S15"/>
          <p:cNvPicPr>
            <a:picLocks noChangeAspect="1" noChangeArrowheads="1"/>
          </p:cNvPicPr>
          <p:nvPr/>
        </p:nvPicPr>
        <p:blipFill>
          <a:blip r:embed="rId3">
            <a:lum bright="6000"/>
          </a:blip>
          <a:srcRect t="4095" r="-15334" b="60126"/>
          <a:stretch>
            <a:fillRect/>
          </a:stretch>
        </p:blipFill>
        <p:spPr bwMode="auto">
          <a:xfrm>
            <a:off x="4152900" y="3048000"/>
            <a:ext cx="4991100" cy="3095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u="sng" dirty="0" smtClean="0"/>
              <a:t>Classifications and causes of Earthquake </a:t>
            </a:r>
            <a:endParaRPr lang="en-US" sz="3800" b="1" u="sng" dirty="0"/>
          </a:p>
        </p:txBody>
      </p:sp>
      <p:sp>
        <p:nvSpPr>
          <p:cNvPr id="3" name="Content Placeholder 2"/>
          <p:cNvSpPr>
            <a:spLocks noGrp="1"/>
          </p:cNvSpPr>
          <p:nvPr>
            <p:ph sz="half" idx="1"/>
          </p:nvPr>
        </p:nvSpPr>
        <p:spPr/>
        <p:txBody>
          <a:bodyPr/>
          <a:lstStyle/>
          <a:p>
            <a:r>
              <a:rPr lang="en-US" dirty="0" smtClean="0"/>
              <a:t>Tectonic Earthquakes</a:t>
            </a:r>
          </a:p>
        </p:txBody>
      </p:sp>
      <p:sp>
        <p:nvSpPr>
          <p:cNvPr id="4" name="Content Placeholder 3"/>
          <p:cNvSpPr>
            <a:spLocks noGrp="1"/>
          </p:cNvSpPr>
          <p:nvPr>
            <p:ph sz="half" idx="2"/>
          </p:nvPr>
        </p:nvSpPr>
        <p:spPr>
          <a:xfrm>
            <a:off x="4648200" y="1905000"/>
            <a:ext cx="4343400" cy="4221163"/>
          </a:xfrm>
        </p:spPr>
        <p:txBody>
          <a:bodyPr/>
          <a:lstStyle/>
          <a:p>
            <a:pPr algn="just"/>
            <a:r>
              <a:rPr lang="en-US" dirty="0" smtClean="0"/>
              <a:t>Non-Tectonic Earthquakes</a:t>
            </a:r>
          </a:p>
          <a:p>
            <a:endParaRPr lang="en-US" dirty="0" smtClean="0"/>
          </a:p>
        </p:txBody>
      </p:sp>
      <p:pic>
        <p:nvPicPr>
          <p:cNvPr id="3074" name="Picture 2" descr="C:\Documents and Settings\Waqas\Desktop\25791831.jpg"/>
          <p:cNvPicPr>
            <a:picLocks noChangeAspect="1" noChangeArrowheads="1"/>
          </p:cNvPicPr>
          <p:nvPr/>
        </p:nvPicPr>
        <p:blipFill>
          <a:blip r:embed="rId2"/>
          <a:srcRect/>
          <a:stretch>
            <a:fillRect/>
          </a:stretch>
        </p:blipFill>
        <p:spPr bwMode="auto">
          <a:xfrm>
            <a:off x="4419600" y="2584747"/>
            <a:ext cx="4495800" cy="3461125"/>
          </a:xfrm>
          <a:prstGeom prst="rect">
            <a:avLst/>
          </a:prstGeom>
          <a:noFill/>
        </p:spPr>
      </p:pic>
      <p:pic>
        <p:nvPicPr>
          <p:cNvPr id="6" name="Picture 3" descr="C:\Documents and Settings\Waqas\Desktop\tectonic_plates_boundaries.gif"/>
          <p:cNvPicPr>
            <a:picLocks noChangeAspect="1" noChangeArrowheads="1"/>
          </p:cNvPicPr>
          <p:nvPr/>
        </p:nvPicPr>
        <p:blipFill>
          <a:blip r:embed="rId3"/>
          <a:srcRect/>
          <a:stretch>
            <a:fillRect/>
          </a:stretch>
        </p:blipFill>
        <p:spPr bwMode="auto">
          <a:xfrm>
            <a:off x="304801" y="2743200"/>
            <a:ext cx="4114800" cy="2895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228600"/>
            <a:ext cx="7772400" cy="1143000"/>
          </a:xfrm>
        </p:spPr>
        <p:txBody>
          <a:bodyPr/>
          <a:lstStyle/>
          <a:p>
            <a:pPr algn="l"/>
            <a:r>
              <a:rPr lang="en-GB" b="1" u="sng" dirty="0">
                <a:cs typeface="Times New Roman" pitchFamily="18" charset="0"/>
              </a:rPr>
              <a:t>Sliding bearings</a:t>
            </a:r>
            <a:r>
              <a:rPr lang="en-US" b="1" u="sng" dirty="0"/>
              <a:t> </a:t>
            </a:r>
          </a:p>
        </p:txBody>
      </p:sp>
      <p:sp>
        <p:nvSpPr>
          <p:cNvPr id="82947" name="Rectangle 3"/>
          <p:cNvSpPr>
            <a:spLocks noChangeArrowheads="1"/>
          </p:cNvSpPr>
          <p:nvPr/>
        </p:nvSpPr>
        <p:spPr bwMode="auto">
          <a:xfrm>
            <a:off x="2286000" y="1976438"/>
            <a:ext cx="9144000" cy="0"/>
          </a:xfrm>
          <a:prstGeom prst="rect">
            <a:avLst/>
          </a:prstGeom>
          <a:noFill/>
          <a:ln w="9525">
            <a:noFill/>
            <a:miter lim="800000"/>
            <a:headEnd/>
            <a:tailEnd/>
          </a:ln>
          <a:effectLst/>
        </p:spPr>
        <p:txBody>
          <a:bodyPr>
            <a:spAutoFit/>
          </a:bodyPr>
          <a:lstStyle/>
          <a:p>
            <a:endParaRPr lang="en-US"/>
          </a:p>
        </p:txBody>
      </p:sp>
      <p:pic>
        <p:nvPicPr>
          <p:cNvPr id="82948" name="Picture 4" descr="S09"/>
          <p:cNvPicPr>
            <a:picLocks noChangeAspect="1" noChangeArrowheads="1"/>
          </p:cNvPicPr>
          <p:nvPr/>
        </p:nvPicPr>
        <p:blipFill>
          <a:blip r:embed="rId2"/>
          <a:srcRect/>
          <a:stretch>
            <a:fillRect/>
          </a:stretch>
        </p:blipFill>
        <p:spPr bwMode="auto">
          <a:xfrm>
            <a:off x="4572000" y="2133600"/>
            <a:ext cx="4572000" cy="4114800"/>
          </a:xfrm>
          <a:prstGeom prst="rect">
            <a:avLst/>
          </a:prstGeom>
          <a:noFill/>
        </p:spPr>
      </p:pic>
      <p:sp>
        <p:nvSpPr>
          <p:cNvPr id="82949" name="Rectangle 5"/>
          <p:cNvSpPr>
            <a:spLocks noChangeArrowheads="1"/>
          </p:cNvSpPr>
          <p:nvPr/>
        </p:nvSpPr>
        <p:spPr bwMode="auto">
          <a:xfrm>
            <a:off x="2062163" y="2205038"/>
            <a:ext cx="9144000" cy="0"/>
          </a:xfrm>
          <a:prstGeom prst="rect">
            <a:avLst/>
          </a:prstGeom>
          <a:noFill/>
          <a:ln w="9525">
            <a:noFill/>
            <a:miter lim="800000"/>
            <a:headEnd/>
            <a:tailEnd/>
          </a:ln>
          <a:effectLst/>
        </p:spPr>
        <p:txBody>
          <a:bodyPr>
            <a:spAutoFit/>
          </a:bodyPr>
          <a:lstStyle/>
          <a:p>
            <a:endParaRPr lang="en-US"/>
          </a:p>
        </p:txBody>
      </p:sp>
      <p:pic>
        <p:nvPicPr>
          <p:cNvPr id="82950" name="Picture 6" descr="S17"/>
          <p:cNvPicPr>
            <a:picLocks noChangeAspect="1" noChangeArrowheads="1"/>
          </p:cNvPicPr>
          <p:nvPr/>
        </p:nvPicPr>
        <p:blipFill>
          <a:blip r:embed="rId3" cstate="print"/>
          <a:srcRect b="59503"/>
          <a:stretch>
            <a:fillRect/>
          </a:stretch>
        </p:blipFill>
        <p:spPr bwMode="auto">
          <a:xfrm>
            <a:off x="0" y="1676400"/>
            <a:ext cx="5019675" cy="3276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b17"/>
          <p:cNvPicPr>
            <a:picLocks noChangeAspect="1" noChangeArrowheads="1"/>
          </p:cNvPicPr>
          <p:nvPr/>
        </p:nvPicPr>
        <p:blipFill>
          <a:blip r:embed="rId2"/>
          <a:srcRect/>
          <a:stretch>
            <a:fillRect/>
          </a:stretch>
        </p:blipFill>
        <p:spPr bwMode="auto">
          <a:xfrm>
            <a:off x="228600" y="457200"/>
            <a:ext cx="4511675" cy="5870575"/>
          </a:xfrm>
          <a:prstGeom prst="rect">
            <a:avLst/>
          </a:prstGeom>
          <a:noFill/>
          <a:ln w="9525">
            <a:noFill/>
            <a:miter lim="800000"/>
            <a:headEnd/>
            <a:tailEnd/>
          </a:ln>
        </p:spPr>
      </p:pic>
      <p:pic>
        <p:nvPicPr>
          <p:cNvPr id="138243" name="Picture 3" descr="b2"/>
          <p:cNvPicPr>
            <a:picLocks noChangeAspect="1" noChangeArrowheads="1"/>
          </p:cNvPicPr>
          <p:nvPr/>
        </p:nvPicPr>
        <p:blipFill>
          <a:blip r:embed="rId3"/>
          <a:srcRect/>
          <a:stretch>
            <a:fillRect/>
          </a:stretch>
        </p:blipFill>
        <p:spPr bwMode="auto">
          <a:xfrm>
            <a:off x="5029200" y="457200"/>
            <a:ext cx="3629025" cy="2316163"/>
          </a:xfrm>
          <a:prstGeom prst="rect">
            <a:avLst/>
          </a:prstGeom>
          <a:noFill/>
          <a:ln w="9525">
            <a:noFill/>
            <a:miter lim="800000"/>
            <a:headEnd/>
            <a:tailEnd/>
          </a:ln>
        </p:spPr>
      </p:pic>
      <p:grpSp>
        <p:nvGrpSpPr>
          <p:cNvPr id="2" name="Group 4"/>
          <p:cNvGrpSpPr>
            <a:grpSpLocks/>
          </p:cNvGrpSpPr>
          <p:nvPr/>
        </p:nvGrpSpPr>
        <p:grpSpPr bwMode="auto">
          <a:xfrm>
            <a:off x="5257800" y="3276600"/>
            <a:ext cx="3715572" cy="2632075"/>
            <a:chOff x="3528" y="6806"/>
            <a:chExt cx="5037" cy="3675"/>
          </a:xfrm>
        </p:grpSpPr>
        <p:sp>
          <p:nvSpPr>
            <p:cNvPr id="138245" name="Text Box 5"/>
            <p:cNvSpPr txBox="1">
              <a:spLocks noChangeArrowheads="1"/>
            </p:cNvSpPr>
            <p:nvPr/>
          </p:nvSpPr>
          <p:spPr bwMode="auto">
            <a:xfrm rot="10800000" flipV="1">
              <a:off x="7557" y="8508"/>
              <a:ext cx="1008" cy="432"/>
            </a:xfrm>
            <a:prstGeom prst="rect">
              <a:avLst/>
            </a:prstGeom>
            <a:noFill/>
            <a:ln w="9525">
              <a:noFill/>
              <a:miter lim="800000"/>
              <a:headEnd/>
              <a:tailEnd/>
            </a:ln>
          </p:spPr>
          <p:txBody>
            <a:bodyPr/>
            <a:lstStyle/>
            <a:p>
              <a:r>
                <a:rPr lang="en-US" sz="1200" dirty="0">
                  <a:latin typeface="Arial" charset="0"/>
                </a:rPr>
                <a:t>36</a:t>
              </a:r>
            </a:p>
          </p:txBody>
        </p:sp>
        <p:sp>
          <p:nvSpPr>
            <p:cNvPr id="138246" name="Text Box 6"/>
            <p:cNvSpPr txBox="1">
              <a:spLocks noChangeArrowheads="1"/>
            </p:cNvSpPr>
            <p:nvPr/>
          </p:nvSpPr>
          <p:spPr bwMode="auto">
            <a:xfrm>
              <a:off x="5256" y="6806"/>
              <a:ext cx="638" cy="651"/>
            </a:xfrm>
            <a:prstGeom prst="rect">
              <a:avLst/>
            </a:prstGeom>
            <a:noFill/>
            <a:ln w="9525">
              <a:noFill/>
              <a:miter lim="800000"/>
              <a:headEnd/>
              <a:tailEnd/>
            </a:ln>
          </p:spPr>
          <p:txBody>
            <a:bodyPr/>
            <a:lstStyle/>
            <a:p>
              <a:r>
                <a:rPr lang="en-US" sz="1200">
                  <a:latin typeface="Arial" charset="0"/>
                </a:rPr>
                <a:t>110</a:t>
              </a:r>
            </a:p>
          </p:txBody>
        </p:sp>
        <p:sp>
          <p:nvSpPr>
            <p:cNvPr id="138247" name="Rectangle 7"/>
            <p:cNvSpPr>
              <a:spLocks noChangeArrowheads="1"/>
            </p:cNvSpPr>
            <p:nvPr/>
          </p:nvSpPr>
          <p:spPr bwMode="auto">
            <a:xfrm>
              <a:off x="3816" y="7369"/>
              <a:ext cx="3401" cy="347"/>
            </a:xfrm>
            <a:prstGeom prst="rect">
              <a:avLst/>
            </a:prstGeom>
            <a:noFill/>
            <a:ln w="15875">
              <a:solidFill>
                <a:srgbClr val="000000"/>
              </a:solidFill>
              <a:miter lim="800000"/>
              <a:headEnd/>
              <a:tailEnd/>
            </a:ln>
          </p:spPr>
          <p:txBody>
            <a:bodyPr/>
            <a:lstStyle/>
            <a:p>
              <a:endParaRPr lang="en-US"/>
            </a:p>
          </p:txBody>
        </p:sp>
        <p:sp>
          <p:nvSpPr>
            <p:cNvPr id="138248" name="Rectangle 8"/>
            <p:cNvSpPr>
              <a:spLocks noChangeArrowheads="1"/>
            </p:cNvSpPr>
            <p:nvPr/>
          </p:nvSpPr>
          <p:spPr bwMode="auto">
            <a:xfrm>
              <a:off x="3816" y="10060"/>
              <a:ext cx="3401" cy="347"/>
            </a:xfrm>
            <a:prstGeom prst="rect">
              <a:avLst/>
            </a:prstGeom>
            <a:solidFill>
              <a:srgbClr val="FFFFFF"/>
            </a:solidFill>
            <a:ln w="15875">
              <a:solidFill>
                <a:srgbClr val="000000"/>
              </a:solidFill>
              <a:miter lim="800000"/>
              <a:headEnd/>
              <a:tailEnd/>
            </a:ln>
          </p:spPr>
          <p:txBody>
            <a:bodyPr/>
            <a:lstStyle/>
            <a:p>
              <a:endParaRPr lang="en-US"/>
            </a:p>
          </p:txBody>
        </p:sp>
        <p:sp>
          <p:nvSpPr>
            <p:cNvPr id="138249" name="Rectangle 9"/>
            <p:cNvSpPr>
              <a:spLocks noChangeArrowheads="1"/>
            </p:cNvSpPr>
            <p:nvPr/>
          </p:nvSpPr>
          <p:spPr bwMode="auto">
            <a:xfrm>
              <a:off x="4737" y="7716"/>
              <a:ext cx="1559" cy="2344"/>
            </a:xfrm>
            <a:prstGeom prst="rect">
              <a:avLst/>
            </a:prstGeom>
            <a:solidFill>
              <a:srgbClr val="FFFFFF"/>
            </a:solidFill>
            <a:ln w="15875">
              <a:solidFill>
                <a:srgbClr val="000000"/>
              </a:solidFill>
              <a:miter lim="800000"/>
              <a:headEnd/>
              <a:tailEnd/>
            </a:ln>
          </p:spPr>
          <p:txBody>
            <a:bodyPr/>
            <a:lstStyle/>
            <a:p>
              <a:endParaRPr lang="en-US"/>
            </a:p>
          </p:txBody>
        </p:sp>
        <p:sp>
          <p:nvSpPr>
            <p:cNvPr id="138250" name="Rectangle 10"/>
            <p:cNvSpPr>
              <a:spLocks noChangeArrowheads="1"/>
            </p:cNvSpPr>
            <p:nvPr/>
          </p:nvSpPr>
          <p:spPr bwMode="auto">
            <a:xfrm>
              <a:off x="4914" y="8143"/>
              <a:ext cx="1205" cy="85"/>
            </a:xfrm>
            <a:prstGeom prst="rect">
              <a:avLst/>
            </a:prstGeom>
            <a:solidFill>
              <a:srgbClr val="FFFFFF"/>
            </a:solidFill>
            <a:ln w="15875">
              <a:solidFill>
                <a:srgbClr val="000000"/>
              </a:solidFill>
              <a:miter lim="800000"/>
              <a:headEnd/>
              <a:tailEnd/>
            </a:ln>
          </p:spPr>
          <p:txBody>
            <a:bodyPr/>
            <a:lstStyle/>
            <a:p>
              <a:endParaRPr lang="en-US"/>
            </a:p>
          </p:txBody>
        </p:sp>
        <p:sp>
          <p:nvSpPr>
            <p:cNvPr id="138251" name="Rectangle 11"/>
            <p:cNvSpPr>
              <a:spLocks noChangeArrowheads="1"/>
            </p:cNvSpPr>
            <p:nvPr/>
          </p:nvSpPr>
          <p:spPr bwMode="auto">
            <a:xfrm>
              <a:off x="4914" y="8610"/>
              <a:ext cx="1205" cy="87"/>
            </a:xfrm>
            <a:prstGeom prst="rect">
              <a:avLst/>
            </a:prstGeom>
            <a:noFill/>
            <a:ln w="15875">
              <a:solidFill>
                <a:srgbClr val="000000"/>
              </a:solidFill>
              <a:miter lim="800000"/>
              <a:headEnd/>
              <a:tailEnd/>
            </a:ln>
          </p:spPr>
          <p:txBody>
            <a:bodyPr/>
            <a:lstStyle/>
            <a:p>
              <a:endParaRPr lang="en-US"/>
            </a:p>
          </p:txBody>
        </p:sp>
        <p:sp>
          <p:nvSpPr>
            <p:cNvPr id="138252" name="Rectangle 12"/>
            <p:cNvSpPr>
              <a:spLocks noChangeArrowheads="1"/>
            </p:cNvSpPr>
            <p:nvPr/>
          </p:nvSpPr>
          <p:spPr bwMode="auto">
            <a:xfrm>
              <a:off x="4914" y="9079"/>
              <a:ext cx="1205" cy="87"/>
            </a:xfrm>
            <a:prstGeom prst="rect">
              <a:avLst/>
            </a:prstGeom>
            <a:noFill/>
            <a:ln w="15875">
              <a:solidFill>
                <a:srgbClr val="000000"/>
              </a:solidFill>
              <a:miter lim="800000"/>
              <a:headEnd/>
              <a:tailEnd/>
            </a:ln>
          </p:spPr>
          <p:txBody>
            <a:bodyPr/>
            <a:lstStyle/>
            <a:p>
              <a:endParaRPr lang="en-US"/>
            </a:p>
          </p:txBody>
        </p:sp>
        <p:sp>
          <p:nvSpPr>
            <p:cNvPr id="138253" name="Rectangle 13"/>
            <p:cNvSpPr>
              <a:spLocks noChangeArrowheads="1"/>
            </p:cNvSpPr>
            <p:nvPr/>
          </p:nvSpPr>
          <p:spPr bwMode="auto">
            <a:xfrm>
              <a:off x="4914" y="9548"/>
              <a:ext cx="1205" cy="86"/>
            </a:xfrm>
            <a:prstGeom prst="rect">
              <a:avLst/>
            </a:prstGeom>
            <a:noFill/>
            <a:ln w="15875">
              <a:solidFill>
                <a:srgbClr val="000000"/>
              </a:solidFill>
              <a:miter lim="800000"/>
              <a:headEnd/>
              <a:tailEnd/>
            </a:ln>
          </p:spPr>
          <p:txBody>
            <a:bodyPr/>
            <a:lstStyle/>
            <a:p>
              <a:endParaRPr lang="en-US"/>
            </a:p>
          </p:txBody>
        </p:sp>
        <p:sp>
          <p:nvSpPr>
            <p:cNvPr id="138254" name="Line 14"/>
            <p:cNvSpPr>
              <a:spLocks noChangeShapeType="1"/>
            </p:cNvSpPr>
            <p:nvPr/>
          </p:nvSpPr>
          <p:spPr bwMode="auto">
            <a:xfrm>
              <a:off x="3816" y="7890"/>
              <a:ext cx="921" cy="0"/>
            </a:xfrm>
            <a:prstGeom prst="line">
              <a:avLst/>
            </a:prstGeom>
            <a:noFill/>
            <a:ln w="9525">
              <a:solidFill>
                <a:srgbClr val="000000"/>
              </a:solidFill>
              <a:round/>
              <a:headEnd type="triangle" w="sm" len="sm"/>
              <a:tailEnd type="triangle" w="sm" len="sm"/>
            </a:ln>
          </p:spPr>
          <p:txBody>
            <a:bodyPr/>
            <a:lstStyle/>
            <a:p>
              <a:endParaRPr lang="en-US"/>
            </a:p>
          </p:txBody>
        </p:sp>
        <p:sp>
          <p:nvSpPr>
            <p:cNvPr id="138255" name="Line 15"/>
            <p:cNvSpPr>
              <a:spLocks noChangeShapeType="1"/>
            </p:cNvSpPr>
            <p:nvPr/>
          </p:nvSpPr>
          <p:spPr bwMode="auto">
            <a:xfrm>
              <a:off x="6438" y="9079"/>
              <a:ext cx="212" cy="0"/>
            </a:xfrm>
            <a:prstGeom prst="line">
              <a:avLst/>
            </a:prstGeom>
            <a:noFill/>
            <a:ln w="9525">
              <a:solidFill>
                <a:srgbClr val="000000"/>
              </a:solidFill>
              <a:round/>
              <a:headEnd/>
              <a:tailEnd/>
            </a:ln>
          </p:spPr>
          <p:txBody>
            <a:bodyPr/>
            <a:lstStyle/>
            <a:p>
              <a:endParaRPr lang="en-US"/>
            </a:p>
          </p:txBody>
        </p:sp>
        <p:sp>
          <p:nvSpPr>
            <p:cNvPr id="138256" name="Line 16"/>
            <p:cNvSpPr>
              <a:spLocks noChangeShapeType="1"/>
            </p:cNvSpPr>
            <p:nvPr/>
          </p:nvSpPr>
          <p:spPr bwMode="auto">
            <a:xfrm>
              <a:off x="6438" y="9166"/>
              <a:ext cx="212" cy="0"/>
            </a:xfrm>
            <a:prstGeom prst="line">
              <a:avLst/>
            </a:prstGeom>
            <a:noFill/>
            <a:ln w="9525">
              <a:solidFill>
                <a:srgbClr val="000000"/>
              </a:solidFill>
              <a:round/>
              <a:headEnd/>
              <a:tailEnd/>
            </a:ln>
          </p:spPr>
          <p:txBody>
            <a:bodyPr/>
            <a:lstStyle/>
            <a:p>
              <a:endParaRPr lang="en-US"/>
            </a:p>
          </p:txBody>
        </p:sp>
        <p:sp>
          <p:nvSpPr>
            <p:cNvPr id="138257" name="Line 17"/>
            <p:cNvSpPr>
              <a:spLocks noChangeShapeType="1"/>
            </p:cNvSpPr>
            <p:nvPr/>
          </p:nvSpPr>
          <p:spPr bwMode="auto">
            <a:xfrm>
              <a:off x="6438" y="8697"/>
              <a:ext cx="212" cy="0"/>
            </a:xfrm>
            <a:prstGeom prst="line">
              <a:avLst/>
            </a:prstGeom>
            <a:noFill/>
            <a:ln w="9525">
              <a:solidFill>
                <a:srgbClr val="000000"/>
              </a:solidFill>
              <a:round/>
              <a:headEnd/>
              <a:tailEnd/>
            </a:ln>
          </p:spPr>
          <p:txBody>
            <a:bodyPr/>
            <a:lstStyle/>
            <a:p>
              <a:endParaRPr lang="en-US"/>
            </a:p>
          </p:txBody>
        </p:sp>
        <p:sp>
          <p:nvSpPr>
            <p:cNvPr id="138258" name="Line 18"/>
            <p:cNvSpPr>
              <a:spLocks noChangeShapeType="1"/>
            </p:cNvSpPr>
            <p:nvPr/>
          </p:nvSpPr>
          <p:spPr bwMode="auto">
            <a:xfrm>
              <a:off x="6537" y="8697"/>
              <a:ext cx="0" cy="382"/>
            </a:xfrm>
            <a:prstGeom prst="line">
              <a:avLst/>
            </a:prstGeom>
            <a:noFill/>
            <a:ln w="9525">
              <a:solidFill>
                <a:srgbClr val="000000"/>
              </a:solidFill>
              <a:round/>
              <a:headEnd type="triangle" w="sm" len="sm"/>
              <a:tailEnd type="triangle" w="sm" len="sm"/>
            </a:ln>
          </p:spPr>
          <p:txBody>
            <a:bodyPr/>
            <a:lstStyle/>
            <a:p>
              <a:endParaRPr lang="en-US"/>
            </a:p>
          </p:txBody>
        </p:sp>
        <p:sp>
          <p:nvSpPr>
            <p:cNvPr id="138259" name="Line 19"/>
            <p:cNvSpPr>
              <a:spLocks noChangeShapeType="1"/>
            </p:cNvSpPr>
            <p:nvPr/>
          </p:nvSpPr>
          <p:spPr bwMode="auto">
            <a:xfrm>
              <a:off x="6537" y="9166"/>
              <a:ext cx="0" cy="347"/>
            </a:xfrm>
            <a:prstGeom prst="line">
              <a:avLst/>
            </a:prstGeom>
            <a:noFill/>
            <a:ln w="9525">
              <a:solidFill>
                <a:srgbClr val="000000"/>
              </a:solidFill>
              <a:round/>
              <a:headEnd type="triangle" w="sm" len="sm"/>
              <a:tailEnd/>
            </a:ln>
          </p:spPr>
          <p:txBody>
            <a:bodyPr/>
            <a:lstStyle/>
            <a:p>
              <a:endParaRPr lang="en-US"/>
            </a:p>
          </p:txBody>
        </p:sp>
        <p:sp>
          <p:nvSpPr>
            <p:cNvPr id="138260" name="Line 20"/>
            <p:cNvSpPr>
              <a:spLocks noChangeShapeType="1"/>
            </p:cNvSpPr>
            <p:nvPr/>
          </p:nvSpPr>
          <p:spPr bwMode="auto">
            <a:xfrm>
              <a:off x="3816" y="7804"/>
              <a:ext cx="0" cy="173"/>
            </a:xfrm>
            <a:prstGeom prst="line">
              <a:avLst/>
            </a:prstGeom>
            <a:noFill/>
            <a:ln w="9525">
              <a:solidFill>
                <a:srgbClr val="000000"/>
              </a:solidFill>
              <a:round/>
              <a:headEnd/>
              <a:tailEnd/>
            </a:ln>
          </p:spPr>
          <p:txBody>
            <a:bodyPr/>
            <a:lstStyle/>
            <a:p>
              <a:endParaRPr lang="en-US"/>
            </a:p>
          </p:txBody>
        </p:sp>
        <p:sp>
          <p:nvSpPr>
            <p:cNvPr id="138261" name="Line 21"/>
            <p:cNvSpPr>
              <a:spLocks noChangeShapeType="1"/>
            </p:cNvSpPr>
            <p:nvPr/>
          </p:nvSpPr>
          <p:spPr bwMode="auto">
            <a:xfrm flipV="1">
              <a:off x="7288" y="7369"/>
              <a:ext cx="283" cy="0"/>
            </a:xfrm>
            <a:prstGeom prst="line">
              <a:avLst/>
            </a:prstGeom>
            <a:noFill/>
            <a:ln w="9525">
              <a:solidFill>
                <a:srgbClr val="000000"/>
              </a:solidFill>
              <a:round/>
              <a:headEnd/>
              <a:tailEnd/>
            </a:ln>
          </p:spPr>
          <p:txBody>
            <a:bodyPr/>
            <a:lstStyle/>
            <a:p>
              <a:endParaRPr lang="en-US"/>
            </a:p>
          </p:txBody>
        </p:sp>
        <p:sp>
          <p:nvSpPr>
            <p:cNvPr id="138262" name="Line 22"/>
            <p:cNvSpPr>
              <a:spLocks noChangeShapeType="1"/>
            </p:cNvSpPr>
            <p:nvPr/>
          </p:nvSpPr>
          <p:spPr bwMode="auto">
            <a:xfrm flipV="1">
              <a:off x="7288" y="10407"/>
              <a:ext cx="283" cy="0"/>
            </a:xfrm>
            <a:prstGeom prst="line">
              <a:avLst/>
            </a:prstGeom>
            <a:noFill/>
            <a:ln w="9525">
              <a:solidFill>
                <a:srgbClr val="000000"/>
              </a:solidFill>
              <a:round/>
              <a:headEnd/>
              <a:tailEnd/>
            </a:ln>
          </p:spPr>
          <p:txBody>
            <a:bodyPr/>
            <a:lstStyle/>
            <a:p>
              <a:endParaRPr lang="en-US"/>
            </a:p>
          </p:txBody>
        </p:sp>
        <p:sp>
          <p:nvSpPr>
            <p:cNvPr id="138263" name="Line 23"/>
            <p:cNvSpPr>
              <a:spLocks noChangeShapeType="1"/>
            </p:cNvSpPr>
            <p:nvPr/>
          </p:nvSpPr>
          <p:spPr bwMode="auto">
            <a:xfrm>
              <a:off x="3816" y="7023"/>
              <a:ext cx="0" cy="260"/>
            </a:xfrm>
            <a:prstGeom prst="line">
              <a:avLst/>
            </a:prstGeom>
            <a:noFill/>
            <a:ln w="9525">
              <a:solidFill>
                <a:srgbClr val="000000"/>
              </a:solidFill>
              <a:round/>
              <a:headEnd/>
              <a:tailEnd/>
            </a:ln>
          </p:spPr>
          <p:txBody>
            <a:bodyPr/>
            <a:lstStyle/>
            <a:p>
              <a:endParaRPr lang="en-US"/>
            </a:p>
          </p:txBody>
        </p:sp>
        <p:sp>
          <p:nvSpPr>
            <p:cNvPr id="138264" name="Line 24"/>
            <p:cNvSpPr>
              <a:spLocks noChangeShapeType="1"/>
            </p:cNvSpPr>
            <p:nvPr/>
          </p:nvSpPr>
          <p:spPr bwMode="auto">
            <a:xfrm>
              <a:off x="7217" y="7023"/>
              <a:ext cx="0" cy="260"/>
            </a:xfrm>
            <a:prstGeom prst="line">
              <a:avLst/>
            </a:prstGeom>
            <a:noFill/>
            <a:ln w="9525">
              <a:solidFill>
                <a:srgbClr val="000000"/>
              </a:solidFill>
              <a:round/>
              <a:headEnd/>
              <a:tailEnd/>
            </a:ln>
          </p:spPr>
          <p:txBody>
            <a:bodyPr/>
            <a:lstStyle/>
            <a:p>
              <a:endParaRPr lang="en-US"/>
            </a:p>
          </p:txBody>
        </p:sp>
        <p:sp>
          <p:nvSpPr>
            <p:cNvPr id="138265" name="Line 25"/>
            <p:cNvSpPr>
              <a:spLocks noChangeShapeType="1"/>
            </p:cNvSpPr>
            <p:nvPr/>
          </p:nvSpPr>
          <p:spPr bwMode="auto">
            <a:xfrm>
              <a:off x="3816" y="7152"/>
              <a:ext cx="3401" cy="0"/>
            </a:xfrm>
            <a:prstGeom prst="line">
              <a:avLst/>
            </a:prstGeom>
            <a:noFill/>
            <a:ln w="9525">
              <a:solidFill>
                <a:srgbClr val="000000"/>
              </a:solidFill>
              <a:round/>
              <a:headEnd type="triangle" w="sm" len="sm"/>
              <a:tailEnd type="triangle" w="sm" len="sm"/>
            </a:ln>
          </p:spPr>
          <p:txBody>
            <a:bodyPr/>
            <a:lstStyle/>
            <a:p>
              <a:endParaRPr lang="en-US"/>
            </a:p>
          </p:txBody>
        </p:sp>
        <p:sp>
          <p:nvSpPr>
            <p:cNvPr id="138266" name="Line 26"/>
            <p:cNvSpPr>
              <a:spLocks noChangeShapeType="1"/>
            </p:cNvSpPr>
            <p:nvPr/>
          </p:nvSpPr>
          <p:spPr bwMode="auto">
            <a:xfrm>
              <a:off x="7288" y="7716"/>
              <a:ext cx="213" cy="0"/>
            </a:xfrm>
            <a:prstGeom prst="line">
              <a:avLst/>
            </a:prstGeom>
            <a:noFill/>
            <a:ln w="9525">
              <a:solidFill>
                <a:srgbClr val="000000"/>
              </a:solidFill>
              <a:round/>
              <a:headEnd/>
              <a:tailEnd/>
            </a:ln>
          </p:spPr>
          <p:txBody>
            <a:bodyPr/>
            <a:lstStyle/>
            <a:p>
              <a:endParaRPr lang="en-US"/>
            </a:p>
          </p:txBody>
        </p:sp>
        <p:sp>
          <p:nvSpPr>
            <p:cNvPr id="138267" name="Line 27"/>
            <p:cNvSpPr>
              <a:spLocks noChangeShapeType="1"/>
            </p:cNvSpPr>
            <p:nvPr/>
          </p:nvSpPr>
          <p:spPr bwMode="auto">
            <a:xfrm>
              <a:off x="7288" y="10060"/>
              <a:ext cx="213" cy="0"/>
            </a:xfrm>
            <a:prstGeom prst="line">
              <a:avLst/>
            </a:prstGeom>
            <a:noFill/>
            <a:ln w="9525">
              <a:solidFill>
                <a:srgbClr val="000000"/>
              </a:solidFill>
              <a:round/>
              <a:headEnd/>
              <a:tailEnd/>
            </a:ln>
          </p:spPr>
          <p:txBody>
            <a:bodyPr/>
            <a:lstStyle/>
            <a:p>
              <a:endParaRPr lang="en-US"/>
            </a:p>
          </p:txBody>
        </p:sp>
        <p:sp>
          <p:nvSpPr>
            <p:cNvPr id="138268" name="Line 28"/>
            <p:cNvSpPr>
              <a:spLocks noChangeShapeType="1"/>
            </p:cNvSpPr>
            <p:nvPr/>
          </p:nvSpPr>
          <p:spPr bwMode="auto">
            <a:xfrm>
              <a:off x="7394" y="7716"/>
              <a:ext cx="0" cy="2344"/>
            </a:xfrm>
            <a:prstGeom prst="line">
              <a:avLst/>
            </a:prstGeom>
            <a:noFill/>
            <a:ln w="9525">
              <a:solidFill>
                <a:srgbClr val="000000"/>
              </a:solidFill>
              <a:round/>
              <a:headEnd type="triangle" w="sm" len="sm"/>
              <a:tailEnd type="triangle" w="sm" len="sm"/>
            </a:ln>
          </p:spPr>
          <p:txBody>
            <a:bodyPr/>
            <a:lstStyle/>
            <a:p>
              <a:endParaRPr lang="en-US"/>
            </a:p>
          </p:txBody>
        </p:sp>
        <p:sp>
          <p:nvSpPr>
            <p:cNvPr id="138269" name="Text Box 29"/>
            <p:cNvSpPr txBox="1">
              <a:spLocks noChangeArrowheads="1"/>
            </p:cNvSpPr>
            <p:nvPr/>
          </p:nvSpPr>
          <p:spPr bwMode="auto">
            <a:xfrm>
              <a:off x="6682" y="8684"/>
              <a:ext cx="425" cy="430"/>
            </a:xfrm>
            <a:prstGeom prst="rect">
              <a:avLst/>
            </a:prstGeom>
            <a:noFill/>
            <a:ln w="9525">
              <a:noFill/>
              <a:miter lim="800000"/>
              <a:headEnd/>
              <a:tailEnd/>
            </a:ln>
          </p:spPr>
          <p:txBody>
            <a:bodyPr lIns="0"/>
            <a:lstStyle/>
            <a:p>
              <a:r>
                <a:rPr lang="en-US" sz="1200">
                  <a:latin typeface="Arial" charset="0"/>
                </a:rPr>
                <a:t>6</a:t>
              </a:r>
            </a:p>
          </p:txBody>
        </p:sp>
        <p:sp>
          <p:nvSpPr>
            <p:cNvPr id="138270" name="Text Box 30"/>
            <p:cNvSpPr txBox="1">
              <a:spLocks noChangeArrowheads="1"/>
            </p:cNvSpPr>
            <p:nvPr/>
          </p:nvSpPr>
          <p:spPr bwMode="auto">
            <a:xfrm>
              <a:off x="6650" y="8954"/>
              <a:ext cx="567" cy="441"/>
            </a:xfrm>
            <a:prstGeom prst="rect">
              <a:avLst/>
            </a:prstGeom>
            <a:noFill/>
            <a:ln w="9525">
              <a:noFill/>
              <a:miter lim="800000"/>
              <a:headEnd/>
              <a:tailEnd/>
            </a:ln>
          </p:spPr>
          <p:txBody>
            <a:bodyPr lIns="18288" tIns="36576"/>
            <a:lstStyle/>
            <a:p>
              <a:r>
                <a:rPr lang="en-US" sz="1200">
                  <a:latin typeface="Arial" charset="0"/>
                </a:rPr>
                <a:t>1.5</a:t>
              </a:r>
            </a:p>
          </p:txBody>
        </p:sp>
        <p:sp>
          <p:nvSpPr>
            <p:cNvPr id="138271" name="Text Box 31"/>
            <p:cNvSpPr txBox="1">
              <a:spLocks noChangeArrowheads="1"/>
            </p:cNvSpPr>
            <p:nvPr/>
          </p:nvSpPr>
          <p:spPr bwMode="auto">
            <a:xfrm>
              <a:off x="3931" y="7890"/>
              <a:ext cx="744" cy="486"/>
            </a:xfrm>
            <a:prstGeom prst="rect">
              <a:avLst/>
            </a:prstGeom>
            <a:noFill/>
            <a:ln w="9525">
              <a:noFill/>
              <a:miter lim="800000"/>
              <a:headEnd/>
              <a:tailEnd/>
            </a:ln>
          </p:spPr>
          <p:txBody>
            <a:bodyPr tIns="0"/>
            <a:lstStyle/>
            <a:p>
              <a:r>
                <a:rPr lang="en-US" sz="1200">
                  <a:latin typeface="Arial" charset="0"/>
                </a:rPr>
                <a:t>30</a:t>
              </a:r>
            </a:p>
          </p:txBody>
        </p:sp>
        <p:sp>
          <p:nvSpPr>
            <p:cNvPr id="138272" name="Line 32"/>
            <p:cNvSpPr>
              <a:spLocks noChangeShapeType="1"/>
            </p:cNvSpPr>
            <p:nvPr/>
          </p:nvSpPr>
          <p:spPr bwMode="auto">
            <a:xfrm flipH="1" flipV="1">
              <a:off x="4595" y="8411"/>
              <a:ext cx="355" cy="260"/>
            </a:xfrm>
            <a:prstGeom prst="line">
              <a:avLst/>
            </a:prstGeom>
            <a:noFill/>
            <a:ln w="9525">
              <a:solidFill>
                <a:srgbClr val="000000"/>
              </a:solidFill>
              <a:round/>
              <a:headEnd type="triangle" w="sm" len="sm"/>
              <a:tailEnd/>
            </a:ln>
          </p:spPr>
          <p:txBody>
            <a:bodyPr/>
            <a:lstStyle/>
            <a:p>
              <a:endParaRPr lang="en-US"/>
            </a:p>
          </p:txBody>
        </p:sp>
        <p:sp>
          <p:nvSpPr>
            <p:cNvPr id="138273" name="Line 33"/>
            <p:cNvSpPr>
              <a:spLocks noChangeShapeType="1"/>
            </p:cNvSpPr>
            <p:nvPr/>
          </p:nvSpPr>
          <p:spPr bwMode="auto">
            <a:xfrm flipH="1">
              <a:off x="4312" y="8411"/>
              <a:ext cx="283" cy="0"/>
            </a:xfrm>
            <a:prstGeom prst="line">
              <a:avLst/>
            </a:prstGeom>
            <a:noFill/>
            <a:ln w="9525">
              <a:solidFill>
                <a:srgbClr val="000000"/>
              </a:solidFill>
              <a:round/>
              <a:headEnd/>
              <a:tailEnd/>
            </a:ln>
          </p:spPr>
          <p:txBody>
            <a:bodyPr/>
            <a:lstStyle/>
            <a:p>
              <a:endParaRPr lang="en-US"/>
            </a:p>
          </p:txBody>
        </p:sp>
        <p:sp>
          <p:nvSpPr>
            <p:cNvPr id="138274" name="Text Box 34"/>
            <p:cNvSpPr txBox="1">
              <a:spLocks noChangeArrowheads="1"/>
            </p:cNvSpPr>
            <p:nvPr/>
          </p:nvSpPr>
          <p:spPr bwMode="auto">
            <a:xfrm>
              <a:off x="3528" y="8040"/>
              <a:ext cx="1382" cy="452"/>
            </a:xfrm>
            <a:prstGeom prst="rect">
              <a:avLst/>
            </a:prstGeom>
            <a:noFill/>
            <a:ln w="9525">
              <a:noFill/>
              <a:miter lim="800000"/>
              <a:headEnd/>
              <a:tailEnd/>
            </a:ln>
          </p:spPr>
          <p:txBody>
            <a:bodyPr/>
            <a:lstStyle/>
            <a:p>
              <a:r>
                <a:rPr lang="en-US" sz="1000">
                  <a:latin typeface="Arial" charset="0"/>
                </a:rPr>
                <a:t>Steel Plate</a:t>
              </a:r>
              <a:endParaRPr lang="en-US" sz="1200">
                <a:latin typeface="Arial" charset="0"/>
              </a:endParaRPr>
            </a:p>
          </p:txBody>
        </p:sp>
        <p:sp>
          <p:nvSpPr>
            <p:cNvPr id="138275" name="Line 35"/>
            <p:cNvSpPr>
              <a:spLocks noChangeShapeType="1"/>
            </p:cNvSpPr>
            <p:nvPr/>
          </p:nvSpPr>
          <p:spPr bwMode="auto">
            <a:xfrm flipH="1" flipV="1">
              <a:off x="4595" y="9018"/>
              <a:ext cx="426" cy="348"/>
            </a:xfrm>
            <a:prstGeom prst="line">
              <a:avLst/>
            </a:prstGeom>
            <a:noFill/>
            <a:ln w="9525">
              <a:solidFill>
                <a:srgbClr val="000000"/>
              </a:solidFill>
              <a:round/>
              <a:headEnd type="triangle" w="sm" len="sm"/>
              <a:tailEnd/>
            </a:ln>
          </p:spPr>
          <p:txBody>
            <a:bodyPr/>
            <a:lstStyle/>
            <a:p>
              <a:endParaRPr lang="en-US"/>
            </a:p>
          </p:txBody>
        </p:sp>
        <p:sp>
          <p:nvSpPr>
            <p:cNvPr id="138276" name="Line 36"/>
            <p:cNvSpPr>
              <a:spLocks noChangeShapeType="1"/>
            </p:cNvSpPr>
            <p:nvPr/>
          </p:nvSpPr>
          <p:spPr bwMode="auto">
            <a:xfrm flipH="1">
              <a:off x="4312" y="9018"/>
              <a:ext cx="283" cy="0"/>
            </a:xfrm>
            <a:prstGeom prst="line">
              <a:avLst/>
            </a:prstGeom>
            <a:noFill/>
            <a:ln w="9525">
              <a:solidFill>
                <a:srgbClr val="000000"/>
              </a:solidFill>
              <a:round/>
              <a:headEnd/>
              <a:tailEnd/>
            </a:ln>
          </p:spPr>
          <p:txBody>
            <a:bodyPr/>
            <a:lstStyle/>
            <a:p>
              <a:endParaRPr lang="en-US"/>
            </a:p>
          </p:txBody>
        </p:sp>
        <p:sp>
          <p:nvSpPr>
            <p:cNvPr id="138277" name="Text Box 37"/>
            <p:cNvSpPr txBox="1">
              <a:spLocks noChangeArrowheads="1"/>
            </p:cNvSpPr>
            <p:nvPr/>
          </p:nvSpPr>
          <p:spPr bwMode="auto">
            <a:xfrm>
              <a:off x="3816" y="8662"/>
              <a:ext cx="997" cy="512"/>
            </a:xfrm>
            <a:prstGeom prst="rect">
              <a:avLst/>
            </a:prstGeom>
            <a:noFill/>
            <a:ln w="9525">
              <a:noFill/>
              <a:miter lim="800000"/>
              <a:headEnd/>
              <a:tailEnd/>
            </a:ln>
          </p:spPr>
          <p:txBody>
            <a:bodyPr/>
            <a:lstStyle/>
            <a:p>
              <a:r>
                <a:rPr lang="en-US" sz="1200">
                  <a:latin typeface="Arial" charset="0"/>
                </a:rPr>
                <a:t>Rubber </a:t>
              </a:r>
            </a:p>
          </p:txBody>
        </p:sp>
        <p:sp>
          <p:nvSpPr>
            <p:cNvPr id="138278" name="Line 38"/>
            <p:cNvSpPr>
              <a:spLocks noChangeShapeType="1"/>
            </p:cNvSpPr>
            <p:nvPr/>
          </p:nvSpPr>
          <p:spPr bwMode="auto">
            <a:xfrm>
              <a:off x="7394" y="10043"/>
              <a:ext cx="0" cy="347"/>
            </a:xfrm>
            <a:prstGeom prst="line">
              <a:avLst/>
            </a:prstGeom>
            <a:noFill/>
            <a:ln w="9525">
              <a:solidFill>
                <a:srgbClr val="000000"/>
              </a:solidFill>
              <a:round/>
              <a:headEnd type="triangle" w="sm" len="sm"/>
              <a:tailEnd type="triangle" w="sm" len="sm"/>
            </a:ln>
          </p:spPr>
          <p:txBody>
            <a:bodyPr/>
            <a:lstStyle/>
            <a:p>
              <a:endParaRPr lang="en-US"/>
            </a:p>
          </p:txBody>
        </p:sp>
        <p:sp>
          <p:nvSpPr>
            <p:cNvPr id="138279" name="Line 39"/>
            <p:cNvSpPr>
              <a:spLocks noChangeShapeType="1"/>
            </p:cNvSpPr>
            <p:nvPr/>
          </p:nvSpPr>
          <p:spPr bwMode="auto">
            <a:xfrm>
              <a:off x="7394" y="7353"/>
              <a:ext cx="0" cy="347"/>
            </a:xfrm>
            <a:prstGeom prst="line">
              <a:avLst/>
            </a:prstGeom>
            <a:noFill/>
            <a:ln w="9525">
              <a:solidFill>
                <a:srgbClr val="000000"/>
              </a:solidFill>
              <a:round/>
              <a:headEnd type="triangle" w="sm" len="sm"/>
              <a:tailEnd type="triangle" w="sm" len="sm"/>
            </a:ln>
          </p:spPr>
          <p:txBody>
            <a:bodyPr/>
            <a:lstStyle/>
            <a:p>
              <a:endParaRPr lang="en-US"/>
            </a:p>
          </p:txBody>
        </p:sp>
        <p:sp>
          <p:nvSpPr>
            <p:cNvPr id="138280" name="Text Box 40"/>
            <p:cNvSpPr txBox="1">
              <a:spLocks noChangeArrowheads="1"/>
            </p:cNvSpPr>
            <p:nvPr/>
          </p:nvSpPr>
          <p:spPr bwMode="auto">
            <a:xfrm>
              <a:off x="7430" y="7370"/>
              <a:ext cx="850" cy="542"/>
            </a:xfrm>
            <a:prstGeom prst="rect">
              <a:avLst/>
            </a:prstGeom>
            <a:noFill/>
            <a:ln w="9525">
              <a:noFill/>
              <a:miter lim="800000"/>
              <a:headEnd/>
              <a:tailEnd/>
            </a:ln>
          </p:spPr>
          <p:txBody>
            <a:bodyPr/>
            <a:lstStyle/>
            <a:p>
              <a:r>
                <a:rPr lang="en-US" sz="1200">
                  <a:latin typeface="Arial" charset="0"/>
                </a:rPr>
                <a:t>12</a:t>
              </a:r>
            </a:p>
          </p:txBody>
        </p:sp>
        <p:sp>
          <p:nvSpPr>
            <p:cNvPr id="138281" name="Text Box 41"/>
            <p:cNvSpPr txBox="1">
              <a:spLocks noChangeArrowheads="1"/>
            </p:cNvSpPr>
            <p:nvPr/>
          </p:nvSpPr>
          <p:spPr bwMode="auto">
            <a:xfrm>
              <a:off x="7359" y="10024"/>
              <a:ext cx="708" cy="457"/>
            </a:xfrm>
            <a:prstGeom prst="rect">
              <a:avLst/>
            </a:prstGeom>
            <a:noFill/>
            <a:ln w="9525">
              <a:noFill/>
              <a:miter lim="800000"/>
              <a:headEnd/>
              <a:tailEnd/>
            </a:ln>
          </p:spPr>
          <p:txBody>
            <a:bodyPr/>
            <a:lstStyle/>
            <a:p>
              <a:r>
                <a:rPr lang="en-US" sz="1200">
                  <a:latin typeface="Arial" charset="0"/>
                </a:rPr>
                <a:t>12</a:t>
              </a:r>
            </a:p>
          </p:txBody>
        </p:sp>
        <p:sp>
          <p:nvSpPr>
            <p:cNvPr id="138282" name="Line 42"/>
            <p:cNvSpPr>
              <a:spLocks noChangeShapeType="1"/>
            </p:cNvSpPr>
            <p:nvPr/>
          </p:nvSpPr>
          <p:spPr bwMode="auto">
            <a:xfrm>
              <a:off x="4099" y="7353"/>
              <a:ext cx="0" cy="347"/>
            </a:xfrm>
            <a:prstGeom prst="line">
              <a:avLst/>
            </a:prstGeom>
            <a:noFill/>
            <a:ln w="12700">
              <a:solidFill>
                <a:srgbClr val="000000"/>
              </a:solidFill>
              <a:prstDash val="dash"/>
              <a:round/>
              <a:headEnd/>
              <a:tailEnd/>
            </a:ln>
          </p:spPr>
          <p:txBody>
            <a:bodyPr/>
            <a:lstStyle/>
            <a:p>
              <a:endParaRPr lang="en-US"/>
            </a:p>
          </p:txBody>
        </p:sp>
        <p:sp>
          <p:nvSpPr>
            <p:cNvPr id="138283" name="Line 43"/>
            <p:cNvSpPr>
              <a:spLocks noChangeShapeType="1"/>
            </p:cNvSpPr>
            <p:nvPr/>
          </p:nvSpPr>
          <p:spPr bwMode="auto">
            <a:xfrm>
              <a:off x="4241" y="7353"/>
              <a:ext cx="0" cy="347"/>
            </a:xfrm>
            <a:prstGeom prst="line">
              <a:avLst/>
            </a:prstGeom>
            <a:noFill/>
            <a:ln w="12700">
              <a:solidFill>
                <a:srgbClr val="000000"/>
              </a:solidFill>
              <a:prstDash val="dash"/>
              <a:round/>
              <a:headEnd/>
              <a:tailEnd/>
            </a:ln>
          </p:spPr>
          <p:txBody>
            <a:bodyPr/>
            <a:lstStyle/>
            <a:p>
              <a:endParaRPr lang="en-US"/>
            </a:p>
          </p:txBody>
        </p:sp>
        <p:sp>
          <p:nvSpPr>
            <p:cNvPr id="138284" name="Line 44"/>
            <p:cNvSpPr>
              <a:spLocks noChangeShapeType="1"/>
            </p:cNvSpPr>
            <p:nvPr/>
          </p:nvSpPr>
          <p:spPr bwMode="auto">
            <a:xfrm>
              <a:off x="6792" y="7353"/>
              <a:ext cx="0" cy="347"/>
            </a:xfrm>
            <a:prstGeom prst="line">
              <a:avLst/>
            </a:prstGeom>
            <a:noFill/>
            <a:ln w="12700">
              <a:solidFill>
                <a:srgbClr val="000000"/>
              </a:solidFill>
              <a:prstDash val="dash"/>
              <a:round/>
              <a:headEnd/>
              <a:tailEnd/>
            </a:ln>
          </p:spPr>
          <p:txBody>
            <a:bodyPr/>
            <a:lstStyle/>
            <a:p>
              <a:endParaRPr lang="en-US"/>
            </a:p>
          </p:txBody>
        </p:sp>
        <p:sp>
          <p:nvSpPr>
            <p:cNvPr id="138285" name="Line 45"/>
            <p:cNvSpPr>
              <a:spLocks noChangeShapeType="1"/>
            </p:cNvSpPr>
            <p:nvPr/>
          </p:nvSpPr>
          <p:spPr bwMode="auto">
            <a:xfrm>
              <a:off x="6934" y="7353"/>
              <a:ext cx="0" cy="347"/>
            </a:xfrm>
            <a:prstGeom prst="line">
              <a:avLst/>
            </a:prstGeom>
            <a:noFill/>
            <a:ln w="12700">
              <a:solidFill>
                <a:srgbClr val="000000"/>
              </a:solidFill>
              <a:prstDash val="dash"/>
              <a:round/>
              <a:headEnd/>
              <a:tailEnd/>
            </a:ln>
          </p:spPr>
          <p:txBody>
            <a:bodyPr/>
            <a:lstStyle/>
            <a:p>
              <a:endParaRPr lang="en-US"/>
            </a:p>
          </p:txBody>
        </p:sp>
        <p:sp>
          <p:nvSpPr>
            <p:cNvPr id="138286" name="Line 46"/>
            <p:cNvSpPr>
              <a:spLocks noChangeShapeType="1"/>
            </p:cNvSpPr>
            <p:nvPr/>
          </p:nvSpPr>
          <p:spPr bwMode="auto">
            <a:xfrm>
              <a:off x="6934" y="10043"/>
              <a:ext cx="0" cy="347"/>
            </a:xfrm>
            <a:prstGeom prst="line">
              <a:avLst/>
            </a:prstGeom>
            <a:noFill/>
            <a:ln w="12700">
              <a:solidFill>
                <a:srgbClr val="000000"/>
              </a:solidFill>
              <a:prstDash val="dash"/>
              <a:round/>
              <a:headEnd/>
              <a:tailEnd/>
            </a:ln>
          </p:spPr>
          <p:txBody>
            <a:bodyPr/>
            <a:lstStyle/>
            <a:p>
              <a:endParaRPr lang="en-US"/>
            </a:p>
          </p:txBody>
        </p:sp>
        <p:sp>
          <p:nvSpPr>
            <p:cNvPr id="138287" name="Line 47"/>
            <p:cNvSpPr>
              <a:spLocks noChangeShapeType="1"/>
            </p:cNvSpPr>
            <p:nvPr/>
          </p:nvSpPr>
          <p:spPr bwMode="auto">
            <a:xfrm>
              <a:off x="6792" y="10043"/>
              <a:ext cx="0" cy="347"/>
            </a:xfrm>
            <a:prstGeom prst="line">
              <a:avLst/>
            </a:prstGeom>
            <a:noFill/>
            <a:ln w="12700">
              <a:solidFill>
                <a:srgbClr val="000000"/>
              </a:solidFill>
              <a:prstDash val="dash"/>
              <a:round/>
              <a:headEnd/>
              <a:tailEnd/>
            </a:ln>
          </p:spPr>
          <p:txBody>
            <a:bodyPr/>
            <a:lstStyle/>
            <a:p>
              <a:endParaRPr lang="en-US"/>
            </a:p>
          </p:txBody>
        </p:sp>
        <p:sp>
          <p:nvSpPr>
            <p:cNvPr id="138288" name="Line 48"/>
            <p:cNvSpPr>
              <a:spLocks noChangeShapeType="1"/>
            </p:cNvSpPr>
            <p:nvPr/>
          </p:nvSpPr>
          <p:spPr bwMode="auto">
            <a:xfrm>
              <a:off x="4099" y="10043"/>
              <a:ext cx="0" cy="347"/>
            </a:xfrm>
            <a:prstGeom prst="line">
              <a:avLst/>
            </a:prstGeom>
            <a:noFill/>
            <a:ln w="12700">
              <a:solidFill>
                <a:srgbClr val="000000"/>
              </a:solidFill>
              <a:prstDash val="dash"/>
              <a:round/>
              <a:headEnd/>
              <a:tailEnd/>
            </a:ln>
          </p:spPr>
          <p:txBody>
            <a:bodyPr/>
            <a:lstStyle/>
            <a:p>
              <a:endParaRPr lang="en-US"/>
            </a:p>
          </p:txBody>
        </p:sp>
        <p:sp>
          <p:nvSpPr>
            <p:cNvPr id="138289" name="Line 49"/>
            <p:cNvSpPr>
              <a:spLocks noChangeShapeType="1"/>
            </p:cNvSpPr>
            <p:nvPr/>
          </p:nvSpPr>
          <p:spPr bwMode="auto">
            <a:xfrm>
              <a:off x="4241" y="10043"/>
              <a:ext cx="0" cy="347"/>
            </a:xfrm>
            <a:prstGeom prst="line">
              <a:avLst/>
            </a:prstGeom>
            <a:noFill/>
            <a:ln w="12700">
              <a:solidFill>
                <a:srgbClr val="000000"/>
              </a:solidFill>
              <a:prstDash val="dash"/>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28600" y="585788"/>
          <a:ext cx="7743825" cy="5572125"/>
        </p:xfrm>
        <a:graphic>
          <a:graphicData uri="http://schemas.openxmlformats.org/presentationml/2006/ole">
            <p:oleObj spid="_x0000_s17410" name="Document" r:id="rId3" imgW="7275110" imgH="5240823" progId="Word.Documen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923925" y="914400"/>
            <a:ext cx="7686675" cy="5562600"/>
          </a:xfrm>
          <a:prstGeom prst="rect">
            <a:avLst/>
          </a:prstGeom>
        </p:spPr>
        <p:txBody>
          <a:bodyPr wrap="none" fromWordArt="1">
            <a:prstTxWarp prst="textWave1">
              <a:avLst>
                <a:gd name="adj1" fmla="val 13005"/>
                <a:gd name="adj2" fmla="val 0"/>
              </a:avLst>
            </a:prstTxWarp>
          </a:bodyPr>
          <a:lstStyle/>
          <a:p>
            <a:pPr algn="ctr" rtl="0"/>
            <a:endParaRPr lang="en-US" sz="3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50179" name="WordArt 3"/>
          <p:cNvSpPr>
            <a:spLocks noChangeArrowheads="1" noChangeShapeType="1" noTextEdit="1"/>
          </p:cNvSpPr>
          <p:nvPr/>
        </p:nvSpPr>
        <p:spPr bwMode="auto">
          <a:xfrm>
            <a:off x="914400" y="914400"/>
            <a:ext cx="7467600" cy="5486400"/>
          </a:xfrm>
          <a:prstGeom prst="rect">
            <a:avLst/>
          </a:prstGeom>
        </p:spPr>
        <p:txBody>
          <a:bodyPr wrap="none" fromWordArt="1">
            <a:prstTxWarp prst="textWave1">
              <a:avLst>
                <a:gd name="adj1" fmla="val 13005"/>
                <a:gd name="adj2" fmla="val 0"/>
              </a:avLst>
            </a:prstTxWarp>
          </a:bodyPr>
          <a:lstStyle/>
          <a:p>
            <a:pPr algn="ctr" rtl="0"/>
            <a:r>
              <a:rPr lang="en-US" sz="3600" b="1" kern="10" spc="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THANK YOU</a:t>
            </a:r>
            <a:endParaRPr lang="en-US" sz="3600" b="1" kern="10" spc="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97"/>
            <a:ext cx="8229600" cy="1143000"/>
          </a:xfrm>
        </p:spPr>
        <p:txBody>
          <a:bodyPr/>
          <a:lstStyle/>
          <a:p>
            <a:pPr algn="l"/>
            <a:r>
              <a:rPr lang="en-US" b="1" u="sng" dirty="0" smtClean="0"/>
              <a:t>Earthquake Phenomenon</a:t>
            </a:r>
            <a:endParaRPr lang="en-US" b="1" u="sng" dirty="0"/>
          </a:p>
        </p:txBody>
      </p:sp>
      <p:pic>
        <p:nvPicPr>
          <p:cNvPr id="4" name="Picture 5" descr="scan"/>
          <p:cNvPicPr>
            <a:picLocks noGrp="1" noChangeAspect="1" noChangeArrowheads="1"/>
          </p:cNvPicPr>
          <p:nvPr>
            <p:ph idx="1"/>
          </p:nvPr>
        </p:nvPicPr>
        <p:blipFill>
          <a:blip r:embed="rId2">
            <a:lum bright="-18000" contrast="54000"/>
          </a:blip>
          <a:srcRect/>
          <a:stretch>
            <a:fillRect/>
          </a:stretch>
        </p:blipFill>
        <p:spPr bwMode="auto">
          <a:xfrm>
            <a:off x="762000" y="1501491"/>
            <a:ext cx="7543800" cy="53565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l"/>
            <a:r>
              <a:rPr lang="en-US" b="1" u="sng" dirty="0" smtClean="0"/>
              <a:t>Types of Waves</a:t>
            </a:r>
            <a:endParaRPr lang="en-US" b="1" u="sng" dirty="0"/>
          </a:p>
        </p:txBody>
      </p:sp>
      <p:sp>
        <p:nvSpPr>
          <p:cNvPr id="3" name="Content Placeholder 2"/>
          <p:cNvSpPr>
            <a:spLocks noGrp="1"/>
          </p:cNvSpPr>
          <p:nvPr>
            <p:ph idx="1"/>
          </p:nvPr>
        </p:nvSpPr>
        <p:spPr>
          <a:xfrm>
            <a:off x="0" y="838200"/>
            <a:ext cx="5715000" cy="5334000"/>
          </a:xfrm>
        </p:spPr>
        <p:txBody>
          <a:bodyPr>
            <a:noAutofit/>
          </a:bodyPr>
          <a:lstStyle/>
          <a:p>
            <a:pPr marL="339725" lvl="1" indent="-104775" algn="just">
              <a:lnSpc>
                <a:spcPct val="80000"/>
              </a:lnSpc>
              <a:spcBef>
                <a:spcPct val="10000"/>
              </a:spcBef>
              <a:buNone/>
            </a:pPr>
            <a:r>
              <a:rPr lang="en-US" sz="2400" dirty="0" smtClean="0">
                <a:latin typeface="Times New Roman" pitchFamily="18" charset="0"/>
              </a:rPr>
              <a:t>-</a:t>
            </a:r>
            <a:r>
              <a:rPr lang="en-US" sz="2400" b="1" u="sng" dirty="0" smtClean="0">
                <a:latin typeface="Times New Roman" pitchFamily="18" charset="0"/>
              </a:rPr>
              <a:t>Body waves </a:t>
            </a:r>
            <a:r>
              <a:rPr lang="en-US" sz="2400" b="0" dirty="0" smtClean="0">
                <a:latin typeface="Times New Roman" pitchFamily="18" charset="0"/>
              </a:rPr>
              <a:t>travel through the body of the material (1/R</a:t>
            </a:r>
            <a:r>
              <a:rPr lang="en-US" sz="2400" b="0" baseline="30000" dirty="0" smtClean="0">
                <a:latin typeface="Times New Roman" pitchFamily="18" charset="0"/>
              </a:rPr>
              <a:t>2</a:t>
            </a:r>
            <a:r>
              <a:rPr lang="en-US" sz="2400" b="0" dirty="0" smtClean="0">
                <a:latin typeface="Times New Roman" pitchFamily="18" charset="0"/>
              </a:rPr>
              <a:t> fall-off: energy distributed on sphere)</a:t>
            </a:r>
          </a:p>
          <a:p>
            <a:pPr marL="574675" lvl="2" indent="-117475" algn="just">
              <a:lnSpc>
                <a:spcPct val="80000"/>
              </a:lnSpc>
              <a:spcBef>
                <a:spcPct val="10000"/>
              </a:spcBef>
            </a:pPr>
            <a:r>
              <a:rPr lang="en-US" b="1" u="sng" dirty="0" smtClean="0">
                <a:latin typeface="Times New Roman" pitchFamily="18" charset="0"/>
              </a:rPr>
              <a:t>P-waves</a:t>
            </a:r>
            <a:r>
              <a:rPr lang="en-US" dirty="0" smtClean="0">
                <a:latin typeface="Times New Roman" pitchFamily="18" charset="0"/>
              </a:rPr>
              <a:t> are </a:t>
            </a:r>
            <a:r>
              <a:rPr lang="en-US" dirty="0" err="1" smtClean="0">
                <a:latin typeface="Times New Roman" pitchFamily="18" charset="0"/>
              </a:rPr>
              <a:t>compressional</a:t>
            </a:r>
            <a:r>
              <a:rPr lang="en-US" dirty="0" smtClean="0">
                <a:latin typeface="Times New Roman" pitchFamily="18" charset="0"/>
              </a:rPr>
              <a:t> waves, like sound in air and are the fastest.</a:t>
            </a:r>
          </a:p>
          <a:p>
            <a:pPr marL="574675" lvl="2" indent="-117475" algn="just">
              <a:lnSpc>
                <a:spcPct val="80000"/>
              </a:lnSpc>
              <a:spcBef>
                <a:spcPct val="10000"/>
              </a:spcBef>
            </a:pPr>
            <a:r>
              <a:rPr lang="en-US" b="1" u="sng" dirty="0" smtClean="0">
                <a:latin typeface="Times New Roman" pitchFamily="18" charset="0"/>
              </a:rPr>
              <a:t>S-waves</a:t>
            </a:r>
            <a:r>
              <a:rPr lang="en-US" dirty="0" smtClean="0">
                <a:latin typeface="Times New Roman" pitchFamily="18" charset="0"/>
              </a:rPr>
              <a:t> are vibrations at right angles to the direction of propagation, like light, and are second fastest.</a:t>
            </a:r>
          </a:p>
          <a:p>
            <a:pPr marL="339725" lvl="1" indent="-104775" algn="just">
              <a:lnSpc>
                <a:spcPct val="80000"/>
              </a:lnSpc>
              <a:spcBef>
                <a:spcPct val="10000"/>
              </a:spcBef>
            </a:pPr>
            <a:r>
              <a:rPr lang="en-US" sz="2400" b="1" u="sng" dirty="0" smtClean="0">
                <a:latin typeface="Times New Roman" pitchFamily="18" charset="0"/>
              </a:rPr>
              <a:t>Surface waves </a:t>
            </a:r>
            <a:r>
              <a:rPr lang="en-US" sz="2400" b="0" dirty="0" smtClean="0">
                <a:latin typeface="Times New Roman" pitchFamily="18" charset="0"/>
              </a:rPr>
              <a:t>travel along an interface, as between air and ground, or loose materials and bedrock and cause most of the damage in earthquakes. (1/R fall-off: energy distributed on circle)</a:t>
            </a:r>
            <a:endParaRPr lang="en-US" sz="2400" dirty="0" smtClean="0">
              <a:latin typeface="Times New Roman" pitchFamily="18" charset="0"/>
            </a:endParaRPr>
          </a:p>
          <a:p>
            <a:pPr marL="574675" lvl="2" indent="-117475" algn="just">
              <a:lnSpc>
                <a:spcPct val="80000"/>
              </a:lnSpc>
              <a:spcBef>
                <a:spcPct val="10000"/>
              </a:spcBef>
            </a:pPr>
            <a:r>
              <a:rPr lang="en-US" b="1" u="sng" dirty="0" smtClean="0">
                <a:latin typeface="Times New Roman" pitchFamily="18" charset="0"/>
              </a:rPr>
              <a:t>Rayleigh waves </a:t>
            </a:r>
            <a:r>
              <a:rPr lang="en-US" dirty="0" smtClean="0">
                <a:latin typeface="Times New Roman" pitchFamily="18" charset="0"/>
              </a:rPr>
              <a:t>travel along the rock-air interface, and cause the most damage and are like water waves</a:t>
            </a:r>
          </a:p>
          <a:p>
            <a:pPr marL="574675" lvl="2" indent="-117475" algn="just">
              <a:lnSpc>
                <a:spcPct val="80000"/>
              </a:lnSpc>
              <a:spcBef>
                <a:spcPct val="10000"/>
              </a:spcBef>
            </a:pPr>
            <a:r>
              <a:rPr lang="en-US" b="1" u="sng" dirty="0" smtClean="0">
                <a:latin typeface="Times New Roman" pitchFamily="18" charset="0"/>
              </a:rPr>
              <a:t>Love waves </a:t>
            </a:r>
            <a:r>
              <a:rPr lang="en-US" dirty="0" smtClean="0">
                <a:latin typeface="Times New Roman" pitchFamily="18" charset="0"/>
              </a:rPr>
              <a:t>are transverse and travel along solid-solid boundaries, like bedrock.</a:t>
            </a:r>
          </a:p>
        </p:txBody>
      </p:sp>
      <p:pic>
        <p:nvPicPr>
          <p:cNvPr id="4" name="Picture 7" descr="16_05">
            <a:hlinkClick r:id="" action="ppaction://macro?name=ToggleSize"/>
          </p:cNvPr>
          <p:cNvPicPr>
            <a:picLocks noChangeAspect="1" noChangeArrowheads="1"/>
          </p:cNvPicPr>
          <p:nvPr>
            <p:custDataLst>
              <p:tags r:id="rId1"/>
            </p:custDataLst>
          </p:nvPr>
        </p:nvPicPr>
        <p:blipFill>
          <a:blip r:embed="rId3"/>
          <a:srcRect/>
          <a:stretch>
            <a:fillRect/>
          </a:stretch>
        </p:blipFill>
        <p:spPr bwMode="auto">
          <a:xfrm>
            <a:off x="5867400" y="2209800"/>
            <a:ext cx="3091105"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Earthquake force</a:t>
            </a:r>
            <a:endParaRPr lang="en-US" b="1" u="sng" dirty="0"/>
          </a:p>
        </p:txBody>
      </p:sp>
      <p:sp>
        <p:nvSpPr>
          <p:cNvPr id="3" name="Content Placeholder 2"/>
          <p:cNvSpPr>
            <a:spLocks noGrp="1"/>
          </p:cNvSpPr>
          <p:nvPr>
            <p:ph idx="1"/>
          </p:nvPr>
        </p:nvSpPr>
        <p:spPr/>
        <p:txBody>
          <a:bodyPr>
            <a:normAutofit/>
          </a:bodyPr>
          <a:lstStyle/>
          <a:p>
            <a:r>
              <a:rPr lang="en-US" dirty="0" smtClean="0"/>
              <a:t>Force due to earthquake is</a:t>
            </a:r>
          </a:p>
          <a:p>
            <a:pPr lvl="1">
              <a:buNone/>
            </a:pPr>
            <a:r>
              <a:rPr lang="en-US" i="1" dirty="0" smtClean="0"/>
              <a:t>                              </a:t>
            </a:r>
            <a:r>
              <a:rPr lang="en-US" b="1" i="1" dirty="0" smtClean="0"/>
              <a:t>(Seismic Coefficient)</a:t>
            </a:r>
          </a:p>
          <a:p>
            <a:pPr lvl="1">
              <a:buNone/>
            </a:pPr>
            <a:endParaRPr lang="en-US" dirty="0" smtClean="0"/>
          </a:p>
          <a:p>
            <a:pPr lvl="1">
              <a:buNone/>
            </a:pPr>
            <a:r>
              <a:rPr lang="en-US" dirty="0" smtClean="0"/>
              <a:t>W = Weight of structure;</a:t>
            </a:r>
          </a:p>
          <a:p>
            <a:pPr lvl="1">
              <a:buNone/>
            </a:pPr>
            <a:r>
              <a:rPr lang="en-US" dirty="0" smtClean="0"/>
              <a:t>g  = Acceleration due to gravity;</a:t>
            </a:r>
          </a:p>
          <a:p>
            <a:pPr lvl="1">
              <a:buNone/>
            </a:pPr>
            <a:r>
              <a:rPr lang="en-US" dirty="0" smtClean="0"/>
              <a:t>a  = peak earthquake acceleration.</a:t>
            </a:r>
            <a:endParaRPr lang="en-US" dirty="0"/>
          </a:p>
          <a:p>
            <a:pPr lvl="1" algn="just">
              <a:buNone/>
            </a:pPr>
            <a:endParaRPr lang="en-US" dirty="0" smtClean="0"/>
          </a:p>
          <a:p>
            <a:pPr lvl="1" algn="just">
              <a:buNone/>
            </a:pPr>
            <a:r>
              <a:rPr lang="en-US" dirty="0" smtClean="0"/>
              <a:t>IS:1893-1984 provides the general principles and design criteria for earthquake loads</a:t>
            </a:r>
          </a:p>
          <a:p>
            <a:pPr lvl="1">
              <a:buNone/>
            </a:pPr>
            <a:endParaRPr lang="en-US" dirty="0" smtClean="0"/>
          </a:p>
        </p:txBody>
      </p:sp>
      <p:graphicFrame>
        <p:nvGraphicFramePr>
          <p:cNvPr id="4" name="Object 3"/>
          <p:cNvGraphicFramePr>
            <a:graphicFrameLocks noChangeAspect="1"/>
          </p:cNvGraphicFramePr>
          <p:nvPr/>
        </p:nvGraphicFramePr>
        <p:xfrm>
          <a:off x="1307205" y="2249511"/>
          <a:ext cx="1828800" cy="887506"/>
        </p:xfrm>
        <a:graphic>
          <a:graphicData uri="http://schemas.openxmlformats.org/presentationml/2006/ole">
            <p:oleObj spid="_x0000_s4098" name="Equation" r:id="rId3" imgW="863280" imgH="41904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038600" cy="5745163"/>
          </a:xfrm>
        </p:spPr>
        <p:txBody>
          <a:bodyPr/>
          <a:lstStyle/>
          <a:p>
            <a:endParaRPr lang="en-US" b="1" u="sng" dirty="0" smtClean="0"/>
          </a:p>
          <a:p>
            <a:r>
              <a:rPr lang="en-US" b="1" u="sng" dirty="0" smtClean="0"/>
              <a:t>Effect of Earthquake  </a:t>
            </a:r>
            <a:endParaRPr lang="en-US" b="1" u="sng" dirty="0"/>
          </a:p>
        </p:txBody>
      </p:sp>
      <p:sp>
        <p:nvSpPr>
          <p:cNvPr id="4" name="Content Placeholder 3"/>
          <p:cNvSpPr>
            <a:spLocks noGrp="1"/>
          </p:cNvSpPr>
          <p:nvPr>
            <p:ph sz="half" idx="2"/>
          </p:nvPr>
        </p:nvSpPr>
        <p:spPr>
          <a:xfrm>
            <a:off x="4648200" y="381000"/>
            <a:ext cx="4038600" cy="5745163"/>
          </a:xfrm>
        </p:spPr>
        <p:txBody>
          <a:bodyPr/>
          <a:lstStyle/>
          <a:p>
            <a:endParaRPr lang="en-US" b="1" u="sng" dirty="0" smtClean="0"/>
          </a:p>
          <a:p>
            <a:r>
              <a:rPr lang="en-US" b="1" u="sng" dirty="0" smtClean="0"/>
              <a:t>House Elements Resist Horizontal Forces</a:t>
            </a:r>
            <a:endParaRPr lang="en-US" b="1" u="sng" dirty="0"/>
          </a:p>
        </p:txBody>
      </p:sp>
      <p:grpSp>
        <p:nvGrpSpPr>
          <p:cNvPr id="18" name="Group 17"/>
          <p:cNvGrpSpPr/>
          <p:nvPr/>
        </p:nvGrpSpPr>
        <p:grpSpPr>
          <a:xfrm>
            <a:off x="381000" y="1828800"/>
            <a:ext cx="3733800" cy="3369551"/>
            <a:chOff x="1072382" y="685800"/>
            <a:chExt cx="7961927" cy="5341504"/>
          </a:xfrm>
        </p:grpSpPr>
        <p:sp>
          <p:nvSpPr>
            <p:cNvPr id="19" name="Rectangle 3"/>
            <p:cNvSpPr>
              <a:spLocks noChangeArrowheads="1"/>
            </p:cNvSpPr>
            <p:nvPr/>
          </p:nvSpPr>
          <p:spPr bwMode="auto">
            <a:xfrm>
              <a:off x="2711450" y="857250"/>
              <a:ext cx="304800" cy="14287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0" name="Rectangle 4"/>
            <p:cNvSpPr>
              <a:spLocks noChangeArrowheads="1"/>
            </p:cNvSpPr>
            <p:nvPr/>
          </p:nvSpPr>
          <p:spPr bwMode="auto">
            <a:xfrm>
              <a:off x="2622550" y="685800"/>
              <a:ext cx="3960813" cy="1714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p>
          </p:txBody>
        </p:sp>
        <p:sp>
          <p:nvSpPr>
            <p:cNvPr id="21" name="Rectangle 5"/>
            <p:cNvSpPr>
              <a:spLocks noChangeArrowheads="1"/>
            </p:cNvSpPr>
            <p:nvPr/>
          </p:nvSpPr>
          <p:spPr bwMode="auto">
            <a:xfrm>
              <a:off x="6184900" y="857250"/>
              <a:ext cx="304800" cy="14287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dirty="0"/>
            </a:p>
          </p:txBody>
        </p:sp>
        <p:sp>
          <p:nvSpPr>
            <p:cNvPr id="22" name="Rectangle 6" descr="Dark upward diagonal"/>
            <p:cNvSpPr>
              <a:spLocks noChangeArrowheads="1"/>
            </p:cNvSpPr>
            <p:nvPr/>
          </p:nvSpPr>
          <p:spPr bwMode="auto">
            <a:xfrm>
              <a:off x="2209800" y="2286000"/>
              <a:ext cx="4875213" cy="114300"/>
            </a:xfrm>
            <a:prstGeom prst="rect">
              <a:avLst/>
            </a:prstGeom>
            <a:pattFill prst="dkUpDiag">
              <a:fgClr>
                <a:srgbClr val="333333"/>
              </a:fgClr>
              <a:bgClr>
                <a:srgbClr val="FFFFFF"/>
              </a:bgClr>
            </a:pattFill>
            <a:ln w="9525">
              <a:noFill/>
              <a:miter lim="800000"/>
              <a:headEnd/>
              <a:tailEnd/>
            </a:ln>
          </p:spPr>
          <p:txBody>
            <a:bodyPr/>
            <a:lstStyle/>
            <a:p>
              <a:endParaRPr lang="en-US"/>
            </a:p>
          </p:txBody>
        </p:sp>
        <p:sp>
          <p:nvSpPr>
            <p:cNvPr id="23" name="Rectangle 8"/>
            <p:cNvSpPr>
              <a:spLocks noChangeArrowheads="1"/>
            </p:cNvSpPr>
            <p:nvPr/>
          </p:nvSpPr>
          <p:spPr bwMode="auto">
            <a:xfrm rot="1500000">
              <a:off x="2874963" y="3811588"/>
              <a:ext cx="304800" cy="14287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dirty="0"/>
            </a:p>
          </p:txBody>
        </p:sp>
        <p:sp>
          <p:nvSpPr>
            <p:cNvPr id="24" name="Rectangle 9"/>
            <p:cNvSpPr>
              <a:spLocks noChangeArrowheads="1"/>
            </p:cNvSpPr>
            <p:nvPr/>
          </p:nvSpPr>
          <p:spPr bwMode="auto">
            <a:xfrm rot="720000">
              <a:off x="2235200" y="3640138"/>
              <a:ext cx="3960813" cy="1714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10"/>
            <p:cNvSpPr>
              <a:spLocks noChangeArrowheads="1"/>
            </p:cNvSpPr>
            <p:nvPr/>
          </p:nvSpPr>
          <p:spPr bwMode="auto">
            <a:xfrm rot="900000">
              <a:off x="6348413" y="3811588"/>
              <a:ext cx="304800" cy="14287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6" name="Rectangle 11" descr="Dark upward diagonal"/>
            <p:cNvSpPr>
              <a:spLocks noChangeArrowheads="1"/>
            </p:cNvSpPr>
            <p:nvPr/>
          </p:nvSpPr>
          <p:spPr bwMode="auto">
            <a:xfrm>
              <a:off x="2373313" y="5240338"/>
              <a:ext cx="4873625" cy="114300"/>
            </a:xfrm>
            <a:prstGeom prst="rect">
              <a:avLst/>
            </a:prstGeom>
            <a:pattFill prst="dkUpDiag">
              <a:fgClr>
                <a:srgbClr val="333333"/>
              </a:fgClr>
              <a:bgClr>
                <a:srgbClr val="FFFFFF"/>
              </a:bgClr>
            </a:pattFill>
            <a:ln w="9525">
              <a:noFill/>
              <a:miter lim="800000"/>
              <a:headEnd/>
              <a:tailEnd/>
            </a:ln>
          </p:spPr>
          <p:txBody>
            <a:bodyPr/>
            <a:lstStyle/>
            <a:p>
              <a:endParaRPr lang="en-US"/>
            </a:p>
          </p:txBody>
        </p:sp>
        <p:sp>
          <p:nvSpPr>
            <p:cNvPr id="27" name="Text Box 12"/>
            <p:cNvSpPr txBox="1">
              <a:spLocks noChangeArrowheads="1"/>
            </p:cNvSpPr>
            <p:nvPr/>
          </p:nvSpPr>
          <p:spPr bwMode="auto">
            <a:xfrm>
              <a:off x="1072382" y="2497716"/>
              <a:ext cx="7961927" cy="829423"/>
            </a:xfrm>
            <a:prstGeom prst="rect">
              <a:avLst/>
            </a:prstGeom>
            <a:noFill/>
            <a:ln w="9525">
              <a:noFill/>
              <a:miter lim="800000"/>
              <a:headEnd/>
              <a:tailEnd/>
            </a:ln>
            <a:effectLst/>
          </p:spPr>
          <p:txBody>
            <a:bodyPr wrap="square">
              <a:spAutoFit/>
            </a:bodyPr>
            <a:lstStyle/>
            <a:p>
              <a:pPr eaLnBrk="1" hangingPunct="1"/>
              <a:r>
                <a:rPr lang="en-US" sz="2800" b="1" dirty="0"/>
                <a:t>(Before Earthquake)</a:t>
              </a:r>
            </a:p>
          </p:txBody>
        </p:sp>
        <p:sp>
          <p:nvSpPr>
            <p:cNvPr id="28" name="Text Box 13"/>
            <p:cNvSpPr txBox="1">
              <a:spLocks noChangeArrowheads="1"/>
            </p:cNvSpPr>
            <p:nvPr/>
          </p:nvSpPr>
          <p:spPr bwMode="auto">
            <a:xfrm>
              <a:off x="1072382" y="5638367"/>
              <a:ext cx="4186236" cy="388937"/>
            </a:xfrm>
            <a:prstGeom prst="rect">
              <a:avLst/>
            </a:prstGeom>
            <a:noFill/>
            <a:ln w="9525">
              <a:noFill/>
              <a:miter lim="800000"/>
              <a:headEnd/>
              <a:tailEnd/>
            </a:ln>
            <a:effectLst/>
          </p:spPr>
          <p:txBody>
            <a:bodyPr wrap="none">
              <a:spAutoFit/>
            </a:bodyPr>
            <a:lstStyle/>
            <a:p>
              <a:pPr eaLnBrk="1" hangingPunct="1"/>
              <a:r>
                <a:rPr lang="en-US" sz="2800" b="1" dirty="0"/>
                <a:t>(After Earthquake)</a:t>
              </a:r>
            </a:p>
          </p:txBody>
        </p:sp>
      </p:grpSp>
      <p:grpSp>
        <p:nvGrpSpPr>
          <p:cNvPr id="29" name="Group 28"/>
          <p:cNvGrpSpPr/>
          <p:nvPr/>
        </p:nvGrpSpPr>
        <p:grpSpPr>
          <a:xfrm>
            <a:off x="3810000" y="1676400"/>
            <a:ext cx="4685222" cy="3505200"/>
            <a:chOff x="533400" y="2362200"/>
            <a:chExt cx="6709492" cy="3581400"/>
          </a:xfrm>
        </p:grpSpPr>
        <p:sp>
          <p:nvSpPr>
            <p:cNvPr id="30" name="Freeform 2"/>
            <p:cNvSpPr>
              <a:spLocks/>
            </p:cNvSpPr>
            <p:nvPr/>
          </p:nvSpPr>
          <p:spPr bwMode="auto">
            <a:xfrm>
              <a:off x="2514600" y="3962400"/>
              <a:ext cx="1143000" cy="762000"/>
            </a:xfrm>
            <a:custGeom>
              <a:avLst/>
              <a:gdLst/>
              <a:ahLst/>
              <a:cxnLst>
                <a:cxn ang="0">
                  <a:pos x="672" y="480"/>
                </a:cxn>
                <a:cxn ang="0">
                  <a:pos x="0" y="144"/>
                </a:cxn>
                <a:cxn ang="0">
                  <a:pos x="528" y="0"/>
                </a:cxn>
                <a:cxn ang="0">
                  <a:pos x="720" y="96"/>
                </a:cxn>
                <a:cxn ang="0">
                  <a:pos x="672" y="480"/>
                </a:cxn>
              </a:cxnLst>
              <a:rect l="0" t="0" r="r" b="b"/>
              <a:pathLst>
                <a:path w="720" h="480">
                  <a:moveTo>
                    <a:pt x="672" y="480"/>
                  </a:moveTo>
                  <a:lnTo>
                    <a:pt x="0" y="144"/>
                  </a:lnTo>
                  <a:lnTo>
                    <a:pt x="528" y="0"/>
                  </a:lnTo>
                  <a:lnTo>
                    <a:pt x="720" y="96"/>
                  </a:lnTo>
                  <a:lnTo>
                    <a:pt x="672" y="480"/>
                  </a:lnTo>
                  <a:close/>
                </a:path>
              </a:pathLst>
            </a:custGeom>
            <a:solidFill>
              <a:schemeClr val="folHlink"/>
            </a:solidFill>
            <a:ln w="9525" cap="flat" cmpd="sng">
              <a:solidFill>
                <a:schemeClr val="tx1"/>
              </a:solidFill>
              <a:prstDash val="solid"/>
              <a:round/>
              <a:headEnd/>
              <a:tailEnd/>
            </a:ln>
            <a:effectLst/>
          </p:spPr>
          <p:txBody>
            <a:bodyPr wrap="none" anchor="ctr"/>
            <a:lstStyle/>
            <a:p>
              <a:endParaRPr lang="en-US"/>
            </a:p>
          </p:txBody>
        </p:sp>
        <p:sp>
          <p:nvSpPr>
            <p:cNvPr id="31" name="Freeform 3"/>
            <p:cNvSpPr>
              <a:spLocks/>
            </p:cNvSpPr>
            <p:nvPr/>
          </p:nvSpPr>
          <p:spPr bwMode="auto">
            <a:xfrm>
              <a:off x="2514600" y="3429000"/>
              <a:ext cx="1143000" cy="838200"/>
            </a:xfrm>
            <a:custGeom>
              <a:avLst/>
              <a:gdLst/>
              <a:ahLst/>
              <a:cxnLst>
                <a:cxn ang="0">
                  <a:pos x="672" y="528"/>
                </a:cxn>
                <a:cxn ang="0">
                  <a:pos x="0" y="192"/>
                </a:cxn>
                <a:cxn ang="0">
                  <a:pos x="720" y="0"/>
                </a:cxn>
                <a:cxn ang="0">
                  <a:pos x="672" y="528"/>
                </a:cxn>
              </a:cxnLst>
              <a:rect l="0" t="0" r="r" b="b"/>
              <a:pathLst>
                <a:path w="720" h="528">
                  <a:moveTo>
                    <a:pt x="672" y="528"/>
                  </a:moveTo>
                  <a:lnTo>
                    <a:pt x="0" y="192"/>
                  </a:lnTo>
                  <a:lnTo>
                    <a:pt x="720" y="0"/>
                  </a:lnTo>
                  <a:lnTo>
                    <a:pt x="672" y="528"/>
                  </a:lnTo>
                  <a:close/>
                </a:path>
              </a:pathLst>
            </a:custGeom>
            <a:solidFill>
              <a:schemeClr val="folHlink"/>
            </a:solidFill>
            <a:ln w="9525" cap="flat" cmpd="sng">
              <a:solidFill>
                <a:schemeClr val="tx1"/>
              </a:solidFill>
              <a:prstDash val="solid"/>
              <a:round/>
              <a:headEnd/>
              <a:tailEnd/>
            </a:ln>
            <a:effectLst/>
          </p:spPr>
          <p:txBody>
            <a:bodyPr wrap="none" anchor="ctr"/>
            <a:lstStyle/>
            <a:p>
              <a:endParaRPr lang="en-US"/>
            </a:p>
          </p:txBody>
        </p:sp>
        <p:sp>
          <p:nvSpPr>
            <p:cNvPr id="32" name="Freeform 4"/>
            <p:cNvSpPr>
              <a:spLocks/>
            </p:cNvSpPr>
            <p:nvPr/>
          </p:nvSpPr>
          <p:spPr bwMode="auto">
            <a:xfrm>
              <a:off x="3124200" y="2667000"/>
              <a:ext cx="1981200" cy="914400"/>
            </a:xfrm>
            <a:custGeom>
              <a:avLst/>
              <a:gdLst/>
              <a:ahLst/>
              <a:cxnLst>
                <a:cxn ang="0">
                  <a:pos x="0" y="288"/>
                </a:cxn>
                <a:cxn ang="0">
                  <a:pos x="288" y="576"/>
                </a:cxn>
                <a:cxn ang="0">
                  <a:pos x="1248" y="288"/>
                </a:cxn>
                <a:cxn ang="0">
                  <a:pos x="1008" y="0"/>
                </a:cxn>
                <a:cxn ang="0">
                  <a:pos x="0" y="288"/>
                </a:cxn>
              </a:cxnLst>
              <a:rect l="0" t="0" r="r" b="b"/>
              <a:pathLst>
                <a:path w="1248" h="576">
                  <a:moveTo>
                    <a:pt x="0" y="288"/>
                  </a:moveTo>
                  <a:lnTo>
                    <a:pt x="288" y="576"/>
                  </a:lnTo>
                  <a:lnTo>
                    <a:pt x="1248" y="288"/>
                  </a:lnTo>
                  <a:lnTo>
                    <a:pt x="1008" y="0"/>
                  </a:lnTo>
                  <a:lnTo>
                    <a:pt x="0" y="288"/>
                  </a:lnTo>
                  <a:close/>
                </a:path>
              </a:pathLst>
            </a:custGeom>
            <a:solidFill>
              <a:srgbClr val="CC9900"/>
            </a:solidFill>
            <a:ln w="9525" cap="flat" cmpd="sng">
              <a:solidFill>
                <a:schemeClr val="tx1"/>
              </a:solidFill>
              <a:prstDash val="solid"/>
              <a:round/>
              <a:headEnd/>
              <a:tailEnd/>
            </a:ln>
            <a:effectLst/>
          </p:spPr>
          <p:txBody>
            <a:bodyPr wrap="none" anchor="ctr"/>
            <a:lstStyle/>
            <a:p>
              <a:endParaRPr lang="en-US"/>
            </a:p>
          </p:txBody>
        </p:sp>
        <p:sp>
          <p:nvSpPr>
            <p:cNvPr id="33" name="Freeform 5"/>
            <p:cNvSpPr>
              <a:spLocks/>
            </p:cNvSpPr>
            <p:nvPr/>
          </p:nvSpPr>
          <p:spPr bwMode="auto">
            <a:xfrm>
              <a:off x="3581400" y="3124200"/>
              <a:ext cx="1524000" cy="1143000"/>
            </a:xfrm>
            <a:custGeom>
              <a:avLst/>
              <a:gdLst/>
              <a:ahLst/>
              <a:cxnLst>
                <a:cxn ang="0">
                  <a:pos x="0" y="288"/>
                </a:cxn>
                <a:cxn ang="0">
                  <a:pos x="0" y="720"/>
                </a:cxn>
                <a:cxn ang="0">
                  <a:pos x="960" y="384"/>
                </a:cxn>
                <a:cxn ang="0">
                  <a:pos x="960" y="0"/>
                </a:cxn>
                <a:cxn ang="0">
                  <a:pos x="0" y="288"/>
                </a:cxn>
              </a:cxnLst>
              <a:rect l="0" t="0" r="r" b="b"/>
              <a:pathLst>
                <a:path w="960" h="720">
                  <a:moveTo>
                    <a:pt x="0" y="288"/>
                  </a:moveTo>
                  <a:lnTo>
                    <a:pt x="0" y="720"/>
                  </a:lnTo>
                  <a:lnTo>
                    <a:pt x="960" y="384"/>
                  </a:lnTo>
                  <a:lnTo>
                    <a:pt x="960" y="0"/>
                  </a:lnTo>
                  <a:lnTo>
                    <a:pt x="0" y="28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34" name="Freeform 6"/>
            <p:cNvSpPr>
              <a:spLocks/>
            </p:cNvSpPr>
            <p:nvPr/>
          </p:nvSpPr>
          <p:spPr bwMode="auto">
            <a:xfrm>
              <a:off x="3581400" y="3733800"/>
              <a:ext cx="1524000" cy="990600"/>
            </a:xfrm>
            <a:custGeom>
              <a:avLst/>
              <a:gdLst/>
              <a:ahLst/>
              <a:cxnLst>
                <a:cxn ang="0">
                  <a:pos x="0" y="336"/>
                </a:cxn>
                <a:cxn ang="0">
                  <a:pos x="0" y="624"/>
                </a:cxn>
                <a:cxn ang="0">
                  <a:pos x="960" y="288"/>
                </a:cxn>
                <a:cxn ang="0">
                  <a:pos x="960" y="0"/>
                </a:cxn>
                <a:cxn ang="0">
                  <a:pos x="0" y="336"/>
                </a:cxn>
              </a:cxnLst>
              <a:rect l="0" t="0" r="r" b="b"/>
              <a:pathLst>
                <a:path w="960" h="624">
                  <a:moveTo>
                    <a:pt x="0" y="336"/>
                  </a:moveTo>
                  <a:lnTo>
                    <a:pt x="0" y="624"/>
                  </a:lnTo>
                  <a:lnTo>
                    <a:pt x="960" y="288"/>
                  </a:lnTo>
                  <a:lnTo>
                    <a:pt x="960" y="0"/>
                  </a:lnTo>
                  <a:lnTo>
                    <a:pt x="0" y="336"/>
                  </a:lnTo>
                  <a:close/>
                </a:path>
              </a:pathLst>
            </a:custGeom>
            <a:solidFill>
              <a:srgbClr val="00FF99"/>
            </a:solidFill>
            <a:ln w="9525" cap="flat" cmpd="sng">
              <a:solidFill>
                <a:schemeClr val="tx1"/>
              </a:solidFill>
              <a:prstDash val="solid"/>
              <a:round/>
              <a:headEnd/>
              <a:tailEnd/>
            </a:ln>
            <a:effectLst/>
          </p:spPr>
          <p:txBody>
            <a:bodyPr wrap="none" anchor="ctr"/>
            <a:lstStyle/>
            <a:p>
              <a:endParaRPr lang="en-US"/>
            </a:p>
          </p:txBody>
        </p:sp>
        <p:sp>
          <p:nvSpPr>
            <p:cNvPr id="35" name="Freeform 7"/>
            <p:cNvSpPr>
              <a:spLocks/>
            </p:cNvSpPr>
            <p:nvPr/>
          </p:nvSpPr>
          <p:spPr bwMode="auto">
            <a:xfrm>
              <a:off x="3581400" y="4191000"/>
              <a:ext cx="1524000" cy="685800"/>
            </a:xfrm>
            <a:custGeom>
              <a:avLst/>
              <a:gdLst/>
              <a:ahLst/>
              <a:cxnLst>
                <a:cxn ang="0">
                  <a:pos x="0" y="336"/>
                </a:cxn>
                <a:cxn ang="0">
                  <a:pos x="0" y="432"/>
                </a:cxn>
                <a:cxn ang="0">
                  <a:pos x="960" y="96"/>
                </a:cxn>
                <a:cxn ang="0">
                  <a:pos x="960" y="0"/>
                </a:cxn>
                <a:cxn ang="0">
                  <a:pos x="0" y="336"/>
                </a:cxn>
              </a:cxnLst>
              <a:rect l="0" t="0" r="r" b="b"/>
              <a:pathLst>
                <a:path w="960" h="432">
                  <a:moveTo>
                    <a:pt x="0" y="336"/>
                  </a:moveTo>
                  <a:lnTo>
                    <a:pt x="0" y="432"/>
                  </a:lnTo>
                  <a:lnTo>
                    <a:pt x="960" y="96"/>
                  </a:lnTo>
                  <a:lnTo>
                    <a:pt x="960" y="0"/>
                  </a:lnTo>
                  <a:lnTo>
                    <a:pt x="0" y="336"/>
                  </a:lnTo>
                  <a:close/>
                </a:path>
              </a:pathLst>
            </a:custGeom>
            <a:solidFill>
              <a:srgbClr val="9999FF"/>
            </a:solidFill>
            <a:ln w="9525" cap="flat" cmpd="sng">
              <a:solidFill>
                <a:schemeClr val="tx1"/>
              </a:solidFill>
              <a:prstDash val="solid"/>
              <a:round/>
              <a:headEnd/>
              <a:tailEnd/>
            </a:ln>
            <a:effectLst/>
          </p:spPr>
          <p:txBody>
            <a:bodyPr wrap="none" anchor="ctr"/>
            <a:lstStyle/>
            <a:p>
              <a:endParaRPr lang="en-US"/>
            </a:p>
          </p:txBody>
        </p:sp>
        <p:sp>
          <p:nvSpPr>
            <p:cNvPr id="36" name="Freeform 8"/>
            <p:cNvSpPr>
              <a:spLocks/>
            </p:cNvSpPr>
            <p:nvPr/>
          </p:nvSpPr>
          <p:spPr bwMode="auto">
            <a:xfrm>
              <a:off x="3581400" y="4343400"/>
              <a:ext cx="1524000" cy="762000"/>
            </a:xfrm>
            <a:custGeom>
              <a:avLst/>
              <a:gdLst/>
              <a:ahLst/>
              <a:cxnLst>
                <a:cxn ang="0">
                  <a:pos x="0" y="336"/>
                </a:cxn>
                <a:cxn ang="0">
                  <a:pos x="0" y="480"/>
                </a:cxn>
                <a:cxn ang="0">
                  <a:pos x="960" y="144"/>
                </a:cxn>
                <a:cxn ang="0">
                  <a:pos x="960" y="0"/>
                </a:cxn>
                <a:cxn ang="0">
                  <a:pos x="0" y="336"/>
                </a:cxn>
              </a:cxnLst>
              <a:rect l="0" t="0" r="r" b="b"/>
              <a:pathLst>
                <a:path w="960" h="480">
                  <a:moveTo>
                    <a:pt x="0" y="336"/>
                  </a:moveTo>
                  <a:lnTo>
                    <a:pt x="0" y="480"/>
                  </a:lnTo>
                  <a:lnTo>
                    <a:pt x="960" y="144"/>
                  </a:lnTo>
                  <a:lnTo>
                    <a:pt x="960" y="0"/>
                  </a:lnTo>
                  <a:lnTo>
                    <a:pt x="0" y="336"/>
                  </a:lnTo>
                  <a:close/>
                </a:path>
              </a:pathLst>
            </a:custGeom>
            <a:solidFill>
              <a:schemeClr val="tx1"/>
            </a:solidFill>
            <a:ln w="9525" cap="flat" cmpd="sng">
              <a:solidFill>
                <a:schemeClr val="tx1"/>
              </a:solidFill>
              <a:prstDash val="solid"/>
              <a:round/>
              <a:headEnd/>
              <a:tailEnd/>
            </a:ln>
            <a:effectLst/>
          </p:spPr>
          <p:txBody>
            <a:bodyPr wrap="none" anchor="ctr"/>
            <a:lstStyle/>
            <a:p>
              <a:endParaRPr lang="en-US"/>
            </a:p>
          </p:txBody>
        </p:sp>
        <p:sp>
          <p:nvSpPr>
            <p:cNvPr id="37" name="Freeform 9"/>
            <p:cNvSpPr>
              <a:spLocks/>
            </p:cNvSpPr>
            <p:nvPr/>
          </p:nvSpPr>
          <p:spPr bwMode="auto">
            <a:xfrm>
              <a:off x="1824038" y="4392613"/>
              <a:ext cx="2290762" cy="788987"/>
            </a:xfrm>
            <a:custGeom>
              <a:avLst/>
              <a:gdLst/>
              <a:ahLst/>
              <a:cxnLst>
                <a:cxn ang="0">
                  <a:pos x="1443" y="497"/>
                </a:cxn>
                <a:cxn ang="0">
                  <a:pos x="1347" y="441"/>
                </a:cxn>
                <a:cxn ang="0">
                  <a:pos x="1203" y="403"/>
                </a:cxn>
                <a:cxn ang="0">
                  <a:pos x="1059" y="320"/>
                </a:cxn>
                <a:cxn ang="0">
                  <a:pos x="963" y="294"/>
                </a:cxn>
                <a:cxn ang="0">
                  <a:pos x="819" y="211"/>
                </a:cxn>
                <a:cxn ang="0">
                  <a:pos x="531" y="134"/>
                </a:cxn>
                <a:cxn ang="0">
                  <a:pos x="387" y="51"/>
                </a:cxn>
                <a:cxn ang="0">
                  <a:pos x="147" y="51"/>
                </a:cxn>
                <a:cxn ang="0">
                  <a:pos x="0" y="0"/>
                </a:cxn>
              </a:cxnLst>
              <a:rect l="0" t="0" r="r" b="b"/>
              <a:pathLst>
                <a:path w="1443" h="497">
                  <a:moveTo>
                    <a:pt x="1443" y="497"/>
                  </a:moveTo>
                  <a:cubicBezTo>
                    <a:pt x="1415" y="477"/>
                    <a:pt x="1387" y="457"/>
                    <a:pt x="1347" y="441"/>
                  </a:cubicBezTo>
                  <a:cubicBezTo>
                    <a:pt x="1307" y="425"/>
                    <a:pt x="1251" y="423"/>
                    <a:pt x="1203" y="403"/>
                  </a:cubicBezTo>
                  <a:cubicBezTo>
                    <a:pt x="1155" y="383"/>
                    <a:pt x="1099" y="338"/>
                    <a:pt x="1059" y="320"/>
                  </a:cubicBezTo>
                  <a:cubicBezTo>
                    <a:pt x="1019" y="302"/>
                    <a:pt x="1003" y="312"/>
                    <a:pt x="963" y="294"/>
                  </a:cubicBezTo>
                  <a:cubicBezTo>
                    <a:pt x="923" y="276"/>
                    <a:pt x="891" y="238"/>
                    <a:pt x="819" y="211"/>
                  </a:cubicBezTo>
                  <a:cubicBezTo>
                    <a:pt x="747" y="184"/>
                    <a:pt x="603" y="161"/>
                    <a:pt x="531" y="134"/>
                  </a:cubicBezTo>
                  <a:cubicBezTo>
                    <a:pt x="459" y="107"/>
                    <a:pt x="451" y="65"/>
                    <a:pt x="387" y="51"/>
                  </a:cubicBezTo>
                  <a:cubicBezTo>
                    <a:pt x="323" y="37"/>
                    <a:pt x="211" y="59"/>
                    <a:pt x="147" y="51"/>
                  </a:cubicBezTo>
                  <a:cubicBezTo>
                    <a:pt x="83" y="43"/>
                    <a:pt x="32" y="14"/>
                    <a:pt x="0" y="0"/>
                  </a:cubicBezTo>
                </a:path>
              </a:pathLst>
            </a:custGeom>
            <a:noFill/>
            <a:ln w="9525" cap="flat" cmpd="sng">
              <a:solidFill>
                <a:schemeClr val="tx1"/>
              </a:solidFill>
              <a:prstDash val="solid"/>
              <a:round/>
              <a:headEnd/>
              <a:tailEnd/>
            </a:ln>
            <a:effectLst/>
          </p:spPr>
          <p:txBody>
            <a:bodyPr wrap="none" anchor="ctr"/>
            <a:lstStyle/>
            <a:p>
              <a:endParaRPr lang="en-US"/>
            </a:p>
          </p:txBody>
        </p:sp>
        <p:sp>
          <p:nvSpPr>
            <p:cNvPr id="38" name="Freeform 10"/>
            <p:cNvSpPr>
              <a:spLocks/>
            </p:cNvSpPr>
            <p:nvPr/>
          </p:nvSpPr>
          <p:spPr bwMode="auto">
            <a:xfrm>
              <a:off x="2514600" y="4419600"/>
              <a:ext cx="152400" cy="304800"/>
            </a:xfrm>
            <a:custGeom>
              <a:avLst/>
              <a:gdLst/>
              <a:ahLst/>
              <a:cxnLst>
                <a:cxn ang="0">
                  <a:pos x="96" y="192"/>
                </a:cxn>
                <a:cxn ang="0">
                  <a:pos x="96" y="48"/>
                </a:cxn>
                <a:cxn ang="0">
                  <a:pos x="0" y="0"/>
                </a:cxn>
                <a:cxn ang="0">
                  <a:pos x="0" y="144"/>
                </a:cxn>
                <a:cxn ang="0">
                  <a:pos x="96" y="192"/>
                </a:cxn>
              </a:cxnLst>
              <a:rect l="0" t="0" r="r" b="b"/>
              <a:pathLst>
                <a:path w="96" h="192">
                  <a:moveTo>
                    <a:pt x="96" y="192"/>
                  </a:moveTo>
                  <a:lnTo>
                    <a:pt x="96" y="48"/>
                  </a:lnTo>
                  <a:lnTo>
                    <a:pt x="0" y="0"/>
                  </a:lnTo>
                  <a:lnTo>
                    <a:pt x="0" y="144"/>
                  </a:lnTo>
                  <a:lnTo>
                    <a:pt x="96" y="192"/>
                  </a:lnTo>
                  <a:close/>
                </a:path>
              </a:pathLst>
            </a:custGeom>
            <a:solidFill>
              <a:schemeClr val="tx1"/>
            </a:solidFill>
            <a:ln w="9525" cap="flat" cmpd="sng">
              <a:solidFill>
                <a:schemeClr val="tx1"/>
              </a:solidFill>
              <a:prstDash val="solid"/>
              <a:round/>
              <a:headEnd/>
              <a:tailEnd/>
            </a:ln>
            <a:effectLst/>
          </p:spPr>
          <p:txBody>
            <a:bodyPr wrap="none" anchor="ctr"/>
            <a:lstStyle/>
            <a:p>
              <a:endParaRPr lang="en-US"/>
            </a:p>
          </p:txBody>
        </p:sp>
        <p:sp>
          <p:nvSpPr>
            <p:cNvPr id="39" name="Freeform 11"/>
            <p:cNvSpPr>
              <a:spLocks/>
            </p:cNvSpPr>
            <p:nvPr/>
          </p:nvSpPr>
          <p:spPr bwMode="auto">
            <a:xfrm>
              <a:off x="3429000" y="4800600"/>
              <a:ext cx="152400" cy="304800"/>
            </a:xfrm>
            <a:custGeom>
              <a:avLst/>
              <a:gdLst/>
              <a:ahLst/>
              <a:cxnLst>
                <a:cxn ang="0">
                  <a:pos x="96" y="192"/>
                </a:cxn>
                <a:cxn ang="0">
                  <a:pos x="0" y="144"/>
                </a:cxn>
                <a:cxn ang="0">
                  <a:pos x="0" y="0"/>
                </a:cxn>
                <a:cxn ang="0">
                  <a:pos x="96" y="48"/>
                </a:cxn>
                <a:cxn ang="0">
                  <a:pos x="96" y="192"/>
                </a:cxn>
              </a:cxnLst>
              <a:rect l="0" t="0" r="r" b="b"/>
              <a:pathLst>
                <a:path w="96" h="192">
                  <a:moveTo>
                    <a:pt x="96" y="192"/>
                  </a:moveTo>
                  <a:lnTo>
                    <a:pt x="0" y="144"/>
                  </a:lnTo>
                  <a:lnTo>
                    <a:pt x="0" y="0"/>
                  </a:lnTo>
                  <a:lnTo>
                    <a:pt x="96" y="48"/>
                  </a:lnTo>
                  <a:lnTo>
                    <a:pt x="96" y="192"/>
                  </a:lnTo>
                  <a:close/>
                </a:path>
              </a:pathLst>
            </a:custGeom>
            <a:solidFill>
              <a:schemeClr val="tx1"/>
            </a:solidFill>
            <a:ln w="9525" cap="flat" cmpd="sng">
              <a:solidFill>
                <a:schemeClr val="tx1"/>
              </a:solidFill>
              <a:prstDash val="solid"/>
              <a:round/>
              <a:headEnd/>
              <a:tailEnd/>
            </a:ln>
            <a:effectLst/>
          </p:spPr>
          <p:txBody>
            <a:bodyPr wrap="none" anchor="ctr"/>
            <a:lstStyle/>
            <a:p>
              <a:endParaRPr lang="en-US"/>
            </a:p>
          </p:txBody>
        </p:sp>
        <p:sp>
          <p:nvSpPr>
            <p:cNvPr id="40" name="Line 12"/>
            <p:cNvSpPr>
              <a:spLocks noChangeShapeType="1"/>
            </p:cNvSpPr>
            <p:nvPr/>
          </p:nvSpPr>
          <p:spPr bwMode="auto">
            <a:xfrm flipV="1">
              <a:off x="2667000" y="4648200"/>
              <a:ext cx="304800" cy="76200"/>
            </a:xfrm>
            <a:prstGeom prst="line">
              <a:avLst/>
            </a:prstGeom>
            <a:noFill/>
            <a:ln w="9525">
              <a:solidFill>
                <a:schemeClr val="tx1"/>
              </a:solidFill>
              <a:round/>
              <a:headEnd/>
              <a:tailEnd/>
            </a:ln>
            <a:effectLst/>
          </p:spPr>
          <p:txBody>
            <a:bodyPr wrap="none" anchor="ctr"/>
            <a:lstStyle/>
            <a:p>
              <a:endParaRPr lang="en-US"/>
            </a:p>
          </p:txBody>
        </p:sp>
        <p:sp>
          <p:nvSpPr>
            <p:cNvPr id="41" name="Text Box 13"/>
            <p:cNvSpPr txBox="1">
              <a:spLocks noChangeArrowheads="1"/>
            </p:cNvSpPr>
            <p:nvPr/>
          </p:nvSpPr>
          <p:spPr bwMode="auto">
            <a:xfrm>
              <a:off x="5486400" y="3203575"/>
              <a:ext cx="1741488" cy="457200"/>
            </a:xfrm>
            <a:prstGeom prst="rect">
              <a:avLst/>
            </a:prstGeom>
            <a:noFill/>
            <a:ln w="9525">
              <a:noFill/>
              <a:miter lim="800000"/>
              <a:headEnd/>
              <a:tailEnd/>
            </a:ln>
            <a:effectLst>
              <a:outerShdw algn="ctr" rotWithShape="0">
                <a:srgbClr val="0070C0"/>
              </a:outerShdw>
            </a:effectLst>
          </p:spPr>
          <p:txBody>
            <a:bodyPr wrap="none">
              <a:spAutoFit/>
            </a:bodyPr>
            <a:lstStyle/>
            <a:p>
              <a:r>
                <a:rPr lang="en-US" b="1" dirty="0">
                  <a:solidFill>
                    <a:schemeClr val="tx2"/>
                  </a:solidFill>
                  <a:latin typeface="Helvetica" pitchFamily="34" charset="0"/>
                </a:rPr>
                <a:t>Shear Wall</a:t>
              </a:r>
            </a:p>
          </p:txBody>
        </p:sp>
        <p:sp>
          <p:nvSpPr>
            <p:cNvPr id="42" name="Text Box 14"/>
            <p:cNvSpPr txBox="1">
              <a:spLocks noChangeArrowheads="1"/>
            </p:cNvSpPr>
            <p:nvPr/>
          </p:nvSpPr>
          <p:spPr bwMode="auto">
            <a:xfrm>
              <a:off x="4419600" y="5486400"/>
              <a:ext cx="1943100" cy="457200"/>
            </a:xfrm>
            <a:prstGeom prst="rect">
              <a:avLst/>
            </a:prstGeom>
            <a:noFill/>
            <a:ln w="9525">
              <a:noFill/>
              <a:miter lim="800000"/>
              <a:headEnd/>
              <a:tailEnd/>
            </a:ln>
            <a:effectLst/>
          </p:spPr>
          <p:txBody>
            <a:bodyPr wrap="none">
              <a:spAutoFit/>
            </a:bodyPr>
            <a:lstStyle/>
            <a:p>
              <a:r>
                <a:rPr lang="en-US" b="1" dirty="0">
                  <a:solidFill>
                    <a:schemeClr val="tx2"/>
                  </a:solidFill>
                  <a:latin typeface="Helvetica" pitchFamily="34" charset="0"/>
                </a:rPr>
                <a:t>Cripple Wall</a:t>
              </a:r>
            </a:p>
          </p:txBody>
        </p:sp>
        <p:sp>
          <p:nvSpPr>
            <p:cNvPr id="43" name="Text Box 15"/>
            <p:cNvSpPr txBox="1">
              <a:spLocks noChangeArrowheads="1"/>
            </p:cNvSpPr>
            <p:nvPr/>
          </p:nvSpPr>
          <p:spPr bwMode="auto">
            <a:xfrm>
              <a:off x="4937125" y="4840288"/>
              <a:ext cx="1839913" cy="457200"/>
            </a:xfrm>
            <a:prstGeom prst="rect">
              <a:avLst/>
            </a:prstGeom>
            <a:noFill/>
            <a:ln w="9525">
              <a:noFill/>
              <a:miter lim="800000"/>
              <a:headEnd/>
              <a:tailEnd/>
            </a:ln>
            <a:effectLst/>
          </p:spPr>
          <p:txBody>
            <a:bodyPr wrap="none">
              <a:spAutoFit/>
            </a:bodyPr>
            <a:lstStyle/>
            <a:p>
              <a:r>
                <a:rPr lang="en-US" b="1" dirty="0">
                  <a:solidFill>
                    <a:schemeClr val="tx2"/>
                  </a:solidFill>
                  <a:latin typeface="Helvetica" pitchFamily="34" charset="0"/>
                </a:rPr>
                <a:t>Foundation</a:t>
              </a:r>
            </a:p>
          </p:txBody>
        </p:sp>
        <p:sp>
          <p:nvSpPr>
            <p:cNvPr id="44" name="Text Box 16"/>
            <p:cNvSpPr txBox="1">
              <a:spLocks noChangeArrowheads="1"/>
            </p:cNvSpPr>
            <p:nvPr/>
          </p:nvSpPr>
          <p:spPr bwMode="auto">
            <a:xfrm>
              <a:off x="990600" y="4953000"/>
              <a:ext cx="1776413" cy="822325"/>
            </a:xfrm>
            <a:prstGeom prst="rect">
              <a:avLst/>
            </a:prstGeom>
            <a:noFill/>
            <a:ln w="9525">
              <a:noFill/>
              <a:miter lim="800000"/>
              <a:headEnd/>
              <a:tailEnd/>
            </a:ln>
            <a:effectLst/>
          </p:spPr>
          <p:txBody>
            <a:bodyPr wrap="none">
              <a:spAutoFit/>
            </a:bodyPr>
            <a:lstStyle/>
            <a:p>
              <a:pPr algn="ctr"/>
              <a:r>
                <a:rPr lang="en-US" b="1" dirty="0">
                  <a:solidFill>
                    <a:schemeClr val="tx2"/>
                  </a:solidFill>
                  <a:latin typeface="Helvetica" pitchFamily="34" charset="0"/>
                </a:rPr>
                <a:t>Floor</a:t>
              </a:r>
            </a:p>
            <a:p>
              <a:pPr algn="ctr"/>
              <a:r>
                <a:rPr lang="en-US" b="1" dirty="0">
                  <a:solidFill>
                    <a:schemeClr val="tx2"/>
                  </a:solidFill>
                  <a:latin typeface="Helvetica" pitchFamily="34" charset="0"/>
                </a:rPr>
                <a:t>Diaphragm</a:t>
              </a:r>
            </a:p>
          </p:txBody>
        </p:sp>
        <p:sp>
          <p:nvSpPr>
            <p:cNvPr id="45" name="Text Box 17"/>
            <p:cNvSpPr txBox="1">
              <a:spLocks noChangeArrowheads="1"/>
            </p:cNvSpPr>
            <p:nvPr/>
          </p:nvSpPr>
          <p:spPr bwMode="auto">
            <a:xfrm>
              <a:off x="533400" y="2362200"/>
              <a:ext cx="2554288" cy="457200"/>
            </a:xfrm>
            <a:prstGeom prst="rect">
              <a:avLst/>
            </a:prstGeom>
            <a:noFill/>
            <a:ln w="9525">
              <a:noFill/>
              <a:miter lim="800000"/>
              <a:headEnd/>
              <a:tailEnd/>
            </a:ln>
            <a:effectLst>
              <a:outerShdw algn="ctr" rotWithShape="0">
                <a:schemeClr val="folHlink"/>
              </a:outerShdw>
            </a:effectLst>
          </p:spPr>
          <p:txBody>
            <a:bodyPr wrap="none">
              <a:spAutoFit/>
            </a:bodyPr>
            <a:lstStyle/>
            <a:p>
              <a:pPr algn="r"/>
              <a:r>
                <a:rPr lang="en-US" b="1" dirty="0" smtClean="0">
                  <a:solidFill>
                    <a:schemeClr val="tx2"/>
                  </a:solidFill>
                  <a:latin typeface="Helvetica" pitchFamily="34" charset="0"/>
                </a:rPr>
                <a:t>Roof Diaphragm</a:t>
              </a:r>
              <a:endParaRPr lang="en-US" b="1" dirty="0">
                <a:solidFill>
                  <a:schemeClr val="tx2"/>
                </a:solidFill>
                <a:latin typeface="Helvetica" pitchFamily="34" charset="0"/>
              </a:endParaRPr>
            </a:p>
          </p:txBody>
        </p:sp>
        <p:sp>
          <p:nvSpPr>
            <p:cNvPr id="46" name="AutoShape 18"/>
            <p:cNvSpPr>
              <a:spLocks noChangeArrowheads="1"/>
            </p:cNvSpPr>
            <p:nvPr/>
          </p:nvSpPr>
          <p:spPr bwMode="auto">
            <a:xfrm rot="-911142">
              <a:off x="5219700" y="4316413"/>
              <a:ext cx="776288" cy="111125"/>
            </a:xfrm>
            <a:prstGeom prst="leftArrow">
              <a:avLst>
                <a:gd name="adj1" fmla="val 50000"/>
                <a:gd name="adj2" fmla="val 174643"/>
              </a:avLst>
            </a:prstGeom>
            <a:solidFill>
              <a:schemeClr val="accent1"/>
            </a:solidFill>
            <a:ln w="9525">
              <a:solidFill>
                <a:schemeClr val="tx1"/>
              </a:solidFill>
              <a:miter lim="800000"/>
              <a:headEnd/>
              <a:tailEnd/>
            </a:ln>
            <a:effectLst/>
          </p:spPr>
          <p:txBody>
            <a:bodyPr wrap="none" anchor="ctr"/>
            <a:lstStyle/>
            <a:p>
              <a:endParaRPr lang="en-US"/>
            </a:p>
          </p:txBody>
        </p:sp>
        <p:sp>
          <p:nvSpPr>
            <p:cNvPr id="47" name="AutoShape 19"/>
            <p:cNvSpPr>
              <a:spLocks noChangeArrowheads="1"/>
            </p:cNvSpPr>
            <p:nvPr/>
          </p:nvSpPr>
          <p:spPr bwMode="auto">
            <a:xfrm rot="-11711142">
              <a:off x="2133600" y="3268663"/>
              <a:ext cx="776288" cy="111125"/>
            </a:xfrm>
            <a:prstGeom prst="leftArrow">
              <a:avLst>
                <a:gd name="adj1" fmla="val 50000"/>
                <a:gd name="adj2" fmla="val 174643"/>
              </a:avLst>
            </a:prstGeom>
            <a:solidFill>
              <a:schemeClr val="accent1"/>
            </a:solidFill>
            <a:ln w="9525">
              <a:solidFill>
                <a:schemeClr val="tx1"/>
              </a:solidFill>
              <a:miter lim="800000"/>
              <a:headEnd/>
              <a:tailEnd/>
            </a:ln>
            <a:effectLst/>
          </p:spPr>
          <p:txBody>
            <a:bodyPr wrap="none" anchor="ctr"/>
            <a:lstStyle/>
            <a:p>
              <a:endParaRPr lang="en-US"/>
            </a:p>
          </p:txBody>
        </p:sp>
        <p:sp>
          <p:nvSpPr>
            <p:cNvPr id="48" name="AutoShape 20"/>
            <p:cNvSpPr>
              <a:spLocks noChangeArrowheads="1"/>
            </p:cNvSpPr>
            <p:nvPr/>
          </p:nvSpPr>
          <p:spPr bwMode="auto">
            <a:xfrm rot="-11711142">
              <a:off x="2133600" y="3975100"/>
              <a:ext cx="776288" cy="111125"/>
            </a:xfrm>
            <a:prstGeom prst="leftArrow">
              <a:avLst>
                <a:gd name="adj1" fmla="val 50000"/>
                <a:gd name="adj2" fmla="val 174643"/>
              </a:avLst>
            </a:prstGeom>
            <a:solidFill>
              <a:schemeClr val="accent1"/>
            </a:solidFill>
            <a:ln w="9525">
              <a:solidFill>
                <a:schemeClr val="tx1"/>
              </a:solidFill>
              <a:miter lim="800000"/>
              <a:headEnd/>
              <a:tailEnd/>
            </a:ln>
            <a:effectLst/>
          </p:spPr>
          <p:txBody>
            <a:bodyPr wrap="none" anchor="ctr"/>
            <a:lstStyle/>
            <a:p>
              <a:endParaRPr lang="en-US"/>
            </a:p>
          </p:txBody>
        </p:sp>
        <p:sp>
          <p:nvSpPr>
            <p:cNvPr id="49" name="AutoShape 21"/>
            <p:cNvSpPr>
              <a:spLocks noChangeArrowheads="1"/>
            </p:cNvSpPr>
            <p:nvPr/>
          </p:nvSpPr>
          <p:spPr bwMode="auto">
            <a:xfrm rot="-11711142">
              <a:off x="2133600" y="4468813"/>
              <a:ext cx="776288" cy="111125"/>
            </a:xfrm>
            <a:prstGeom prst="leftArrow">
              <a:avLst>
                <a:gd name="adj1" fmla="val 50000"/>
                <a:gd name="adj2" fmla="val 174643"/>
              </a:avLst>
            </a:prstGeom>
            <a:solidFill>
              <a:schemeClr val="accent1"/>
            </a:solidFill>
            <a:ln w="9525">
              <a:solidFill>
                <a:schemeClr val="tx1"/>
              </a:solidFill>
              <a:miter lim="800000"/>
              <a:headEnd/>
              <a:tailEnd/>
            </a:ln>
            <a:effectLst/>
          </p:spPr>
          <p:txBody>
            <a:bodyPr wrap="none" anchor="ctr"/>
            <a:lstStyle/>
            <a:p>
              <a:endParaRPr lang="en-US"/>
            </a:p>
          </p:txBody>
        </p:sp>
        <p:sp>
          <p:nvSpPr>
            <p:cNvPr id="50" name="Line 22"/>
            <p:cNvSpPr>
              <a:spLocks noChangeShapeType="1"/>
            </p:cNvSpPr>
            <p:nvPr/>
          </p:nvSpPr>
          <p:spPr bwMode="auto">
            <a:xfrm>
              <a:off x="2514600" y="3200400"/>
              <a:ext cx="0" cy="1219200"/>
            </a:xfrm>
            <a:prstGeom prst="line">
              <a:avLst/>
            </a:prstGeom>
            <a:noFill/>
            <a:ln w="9525">
              <a:solidFill>
                <a:schemeClr val="tx1"/>
              </a:solidFill>
              <a:round/>
              <a:headEnd/>
              <a:tailEnd/>
            </a:ln>
            <a:effectLst/>
          </p:spPr>
          <p:txBody>
            <a:bodyPr wrap="none" anchor="ctr"/>
            <a:lstStyle/>
            <a:p>
              <a:endParaRPr lang="en-US"/>
            </a:p>
          </p:txBody>
        </p:sp>
        <p:sp>
          <p:nvSpPr>
            <p:cNvPr id="51" name="Freeform 23"/>
            <p:cNvSpPr>
              <a:spLocks/>
            </p:cNvSpPr>
            <p:nvPr/>
          </p:nvSpPr>
          <p:spPr bwMode="auto">
            <a:xfrm>
              <a:off x="2514600" y="2667000"/>
              <a:ext cx="2209800" cy="533400"/>
            </a:xfrm>
            <a:custGeom>
              <a:avLst/>
              <a:gdLst/>
              <a:ahLst/>
              <a:cxnLst>
                <a:cxn ang="0">
                  <a:pos x="48" y="336"/>
                </a:cxn>
                <a:cxn ang="0">
                  <a:pos x="384" y="288"/>
                </a:cxn>
                <a:cxn ang="0">
                  <a:pos x="1392" y="0"/>
                </a:cxn>
                <a:cxn ang="0">
                  <a:pos x="1008" y="48"/>
                </a:cxn>
                <a:cxn ang="0">
                  <a:pos x="0" y="336"/>
                </a:cxn>
              </a:cxnLst>
              <a:rect l="0" t="0" r="r" b="b"/>
              <a:pathLst>
                <a:path w="1392" h="336">
                  <a:moveTo>
                    <a:pt x="48" y="336"/>
                  </a:moveTo>
                  <a:lnTo>
                    <a:pt x="384" y="288"/>
                  </a:lnTo>
                  <a:lnTo>
                    <a:pt x="1392" y="0"/>
                  </a:lnTo>
                  <a:lnTo>
                    <a:pt x="1008" y="48"/>
                  </a:lnTo>
                  <a:lnTo>
                    <a:pt x="0" y="336"/>
                  </a:lnTo>
                </a:path>
              </a:pathLst>
            </a:custGeom>
            <a:solidFill>
              <a:srgbClr val="8A6600"/>
            </a:solidFill>
            <a:ln w="9525" cap="flat" cmpd="sng">
              <a:solidFill>
                <a:schemeClr val="tx1"/>
              </a:solidFill>
              <a:prstDash val="solid"/>
              <a:round/>
              <a:headEnd/>
              <a:tailEnd/>
            </a:ln>
            <a:effectLst/>
          </p:spPr>
          <p:txBody>
            <a:bodyPr wrap="none" anchor="ctr"/>
            <a:lstStyle/>
            <a:p>
              <a:endParaRPr lang="en-US"/>
            </a:p>
          </p:txBody>
        </p:sp>
        <p:sp>
          <p:nvSpPr>
            <p:cNvPr id="52" name="Line 24"/>
            <p:cNvSpPr>
              <a:spLocks noChangeShapeType="1"/>
            </p:cNvSpPr>
            <p:nvPr/>
          </p:nvSpPr>
          <p:spPr bwMode="auto">
            <a:xfrm>
              <a:off x="2971800" y="2667000"/>
              <a:ext cx="534988" cy="231775"/>
            </a:xfrm>
            <a:prstGeom prst="line">
              <a:avLst/>
            </a:prstGeom>
            <a:noFill/>
            <a:ln w="19050">
              <a:solidFill>
                <a:schemeClr val="tx2"/>
              </a:solidFill>
              <a:round/>
              <a:headEnd/>
              <a:tailEnd type="triangle" w="med" len="med"/>
            </a:ln>
            <a:effectLst>
              <a:outerShdw dist="35921" dir="2700000" algn="ctr" rotWithShape="0">
                <a:schemeClr val="folHlink"/>
              </a:outerShdw>
            </a:effectLst>
          </p:spPr>
          <p:txBody>
            <a:bodyPr wrap="none" anchor="ctr"/>
            <a:lstStyle/>
            <a:p>
              <a:endParaRPr lang="en-US"/>
            </a:p>
          </p:txBody>
        </p:sp>
        <p:grpSp>
          <p:nvGrpSpPr>
            <p:cNvPr id="53" name="Group 52"/>
            <p:cNvGrpSpPr>
              <a:grpSpLocks/>
            </p:cNvGrpSpPr>
            <p:nvPr/>
          </p:nvGrpSpPr>
          <p:grpSpPr bwMode="auto">
            <a:xfrm>
              <a:off x="2438402" y="4097338"/>
              <a:ext cx="844551" cy="1160462"/>
              <a:chOff x="2016" y="2533"/>
              <a:chExt cx="532" cy="731"/>
            </a:xfrm>
            <a:effectLst/>
          </p:grpSpPr>
          <p:sp>
            <p:nvSpPr>
              <p:cNvPr id="62" name="Line 26"/>
              <p:cNvSpPr>
                <a:spLocks noChangeShapeType="1"/>
              </p:cNvSpPr>
              <p:nvPr/>
            </p:nvSpPr>
            <p:spPr bwMode="auto">
              <a:xfrm flipV="1">
                <a:off x="2160" y="2533"/>
                <a:ext cx="329" cy="731"/>
              </a:xfrm>
              <a:prstGeom prst="line">
                <a:avLst/>
              </a:prstGeom>
              <a:noFill/>
              <a:ln w="19050">
                <a:solidFill>
                  <a:schemeClr val="tx2"/>
                </a:solidFill>
                <a:round/>
                <a:headEnd/>
                <a:tailEnd type="triangle" w="med" len="med"/>
              </a:ln>
              <a:effectLst/>
            </p:spPr>
            <p:txBody>
              <a:bodyPr wrap="none" anchor="ctr"/>
              <a:lstStyle/>
              <a:p>
                <a:endParaRPr lang="en-US"/>
              </a:p>
            </p:txBody>
          </p:sp>
          <p:sp>
            <p:nvSpPr>
              <p:cNvPr id="63" name="Line 27"/>
              <p:cNvSpPr>
                <a:spLocks noChangeShapeType="1"/>
              </p:cNvSpPr>
              <p:nvPr/>
            </p:nvSpPr>
            <p:spPr bwMode="auto">
              <a:xfrm flipV="1">
                <a:off x="2160" y="2859"/>
                <a:ext cx="388" cy="405"/>
              </a:xfrm>
              <a:prstGeom prst="line">
                <a:avLst/>
              </a:prstGeom>
              <a:noFill/>
              <a:ln w="19050">
                <a:solidFill>
                  <a:schemeClr val="tx2"/>
                </a:solidFill>
                <a:round/>
                <a:headEnd/>
                <a:tailEnd type="triangle" w="med" len="med"/>
              </a:ln>
              <a:effectLst/>
            </p:spPr>
            <p:txBody>
              <a:bodyPr wrap="none" anchor="ctr"/>
              <a:lstStyle/>
              <a:p>
                <a:endParaRPr lang="en-US"/>
              </a:p>
            </p:txBody>
          </p:sp>
          <p:sp>
            <p:nvSpPr>
              <p:cNvPr id="64" name="Line 28"/>
              <p:cNvSpPr>
                <a:spLocks noChangeShapeType="1"/>
              </p:cNvSpPr>
              <p:nvPr/>
            </p:nvSpPr>
            <p:spPr bwMode="auto">
              <a:xfrm flipH="1">
                <a:off x="2016" y="3264"/>
                <a:ext cx="144" cy="0"/>
              </a:xfrm>
              <a:prstGeom prst="line">
                <a:avLst/>
              </a:prstGeom>
              <a:noFill/>
              <a:ln w="19050">
                <a:solidFill>
                  <a:schemeClr val="tx2"/>
                </a:solidFill>
                <a:round/>
                <a:headEnd/>
                <a:tailEnd/>
              </a:ln>
              <a:effectLst/>
            </p:spPr>
            <p:txBody>
              <a:bodyPr wrap="none" anchor="ctr"/>
              <a:lstStyle/>
              <a:p>
                <a:endParaRPr lang="en-US"/>
              </a:p>
            </p:txBody>
          </p:sp>
        </p:grpSp>
        <p:sp>
          <p:nvSpPr>
            <p:cNvPr id="54" name="Line 29"/>
            <p:cNvSpPr>
              <a:spLocks noChangeShapeType="1"/>
            </p:cNvSpPr>
            <p:nvPr/>
          </p:nvSpPr>
          <p:spPr bwMode="auto">
            <a:xfrm flipH="1" flipV="1">
              <a:off x="4114800" y="4648200"/>
              <a:ext cx="381000" cy="838200"/>
            </a:xfrm>
            <a:prstGeom prst="line">
              <a:avLst/>
            </a:prstGeom>
            <a:noFill/>
            <a:ln w="19050">
              <a:solidFill>
                <a:schemeClr val="tx2"/>
              </a:solidFill>
              <a:round/>
              <a:headEnd/>
              <a:tailEnd type="triangle" w="med" len="med"/>
            </a:ln>
            <a:effectLst/>
          </p:spPr>
          <p:txBody>
            <a:bodyPr wrap="none" anchor="ctr"/>
            <a:lstStyle/>
            <a:p>
              <a:endParaRPr lang="en-US"/>
            </a:p>
          </p:txBody>
        </p:sp>
        <p:sp>
          <p:nvSpPr>
            <p:cNvPr id="55" name="Line 30"/>
            <p:cNvSpPr>
              <a:spLocks noChangeShapeType="1"/>
            </p:cNvSpPr>
            <p:nvPr/>
          </p:nvSpPr>
          <p:spPr bwMode="auto">
            <a:xfrm flipH="1">
              <a:off x="5116513" y="3475038"/>
              <a:ext cx="400050" cy="469900"/>
            </a:xfrm>
            <a:prstGeom prst="line">
              <a:avLst/>
            </a:prstGeom>
            <a:noFill/>
            <a:ln w="19050">
              <a:solidFill>
                <a:schemeClr val="tx2"/>
              </a:solidFill>
              <a:round/>
              <a:headEnd/>
              <a:tailEnd type="triangle" w="med" len="med"/>
            </a:ln>
            <a:effectLst/>
          </p:spPr>
          <p:txBody>
            <a:bodyPr wrap="none" anchor="ctr"/>
            <a:lstStyle/>
            <a:p>
              <a:endParaRPr lang="en-US"/>
            </a:p>
          </p:txBody>
        </p:sp>
        <p:sp>
          <p:nvSpPr>
            <p:cNvPr id="56" name="Line 31"/>
            <p:cNvSpPr>
              <a:spLocks noChangeShapeType="1"/>
            </p:cNvSpPr>
            <p:nvPr/>
          </p:nvSpPr>
          <p:spPr bwMode="auto">
            <a:xfrm flipH="1" flipV="1">
              <a:off x="5116513" y="3451225"/>
              <a:ext cx="400050" cy="23813"/>
            </a:xfrm>
            <a:prstGeom prst="line">
              <a:avLst/>
            </a:prstGeom>
            <a:noFill/>
            <a:ln w="19050">
              <a:solidFill>
                <a:schemeClr val="tx2"/>
              </a:solidFill>
              <a:round/>
              <a:headEnd/>
              <a:tailEnd type="triangle" w="med" len="med"/>
            </a:ln>
            <a:effectLst/>
          </p:spPr>
          <p:txBody>
            <a:bodyPr wrap="none" anchor="ctr"/>
            <a:lstStyle/>
            <a:p>
              <a:endParaRPr lang="en-US"/>
            </a:p>
          </p:txBody>
        </p:sp>
        <p:sp>
          <p:nvSpPr>
            <p:cNvPr id="57" name="Line 32"/>
            <p:cNvSpPr>
              <a:spLocks noChangeShapeType="1"/>
            </p:cNvSpPr>
            <p:nvPr/>
          </p:nvSpPr>
          <p:spPr bwMode="auto">
            <a:xfrm flipH="1" flipV="1">
              <a:off x="4576763" y="4814888"/>
              <a:ext cx="363537" cy="271462"/>
            </a:xfrm>
            <a:prstGeom prst="line">
              <a:avLst/>
            </a:prstGeom>
            <a:noFill/>
            <a:ln w="19050">
              <a:solidFill>
                <a:schemeClr val="tx2"/>
              </a:solidFill>
              <a:round/>
              <a:headEnd/>
              <a:tailEnd type="triangle" w="med" len="med"/>
            </a:ln>
            <a:effectLst/>
          </p:spPr>
          <p:txBody>
            <a:bodyPr wrap="none" anchor="ctr"/>
            <a:lstStyle/>
            <a:p>
              <a:endParaRPr lang="en-US"/>
            </a:p>
          </p:txBody>
        </p:sp>
        <p:sp>
          <p:nvSpPr>
            <p:cNvPr id="58" name="Text Box 34"/>
            <p:cNvSpPr txBox="1">
              <a:spLocks noChangeArrowheads="1"/>
            </p:cNvSpPr>
            <p:nvPr/>
          </p:nvSpPr>
          <p:spPr bwMode="auto">
            <a:xfrm>
              <a:off x="1749425" y="3240088"/>
              <a:ext cx="398463" cy="457200"/>
            </a:xfrm>
            <a:prstGeom prst="rect">
              <a:avLst/>
            </a:prstGeom>
            <a:noFill/>
            <a:ln w="9525">
              <a:noFill/>
              <a:miter lim="800000"/>
              <a:headEnd/>
              <a:tailEnd/>
            </a:ln>
            <a:effectLst/>
          </p:spPr>
          <p:txBody>
            <a:bodyPr wrap="none">
              <a:spAutoFit/>
            </a:bodyPr>
            <a:lstStyle/>
            <a:p>
              <a:pPr algn="r"/>
              <a:r>
                <a:rPr lang="en-US" b="1">
                  <a:latin typeface="Helvetica" pitchFamily="34" charset="0"/>
                </a:rPr>
                <a:t>f</a:t>
              </a:r>
              <a:r>
                <a:rPr lang="en-US" b="1" baseline="-25000">
                  <a:latin typeface="Helvetica" pitchFamily="34" charset="0"/>
                </a:rPr>
                <a:t>1</a:t>
              </a:r>
              <a:endParaRPr lang="en-US" b="1">
                <a:latin typeface="Helvetica" pitchFamily="34" charset="0"/>
              </a:endParaRPr>
            </a:p>
          </p:txBody>
        </p:sp>
        <p:sp>
          <p:nvSpPr>
            <p:cNvPr id="59" name="Text Box 35"/>
            <p:cNvSpPr txBox="1">
              <a:spLocks noChangeArrowheads="1"/>
            </p:cNvSpPr>
            <p:nvPr/>
          </p:nvSpPr>
          <p:spPr bwMode="auto">
            <a:xfrm>
              <a:off x="1749425" y="3913188"/>
              <a:ext cx="398463" cy="457200"/>
            </a:xfrm>
            <a:prstGeom prst="rect">
              <a:avLst/>
            </a:prstGeom>
            <a:noFill/>
            <a:ln w="9525">
              <a:noFill/>
              <a:miter lim="800000"/>
              <a:headEnd/>
              <a:tailEnd/>
            </a:ln>
            <a:effectLst/>
          </p:spPr>
          <p:txBody>
            <a:bodyPr wrap="none">
              <a:spAutoFit/>
            </a:bodyPr>
            <a:lstStyle/>
            <a:p>
              <a:pPr algn="r"/>
              <a:r>
                <a:rPr lang="en-US" b="1">
                  <a:latin typeface="Helvetica" pitchFamily="34" charset="0"/>
                </a:rPr>
                <a:t>f</a:t>
              </a:r>
              <a:r>
                <a:rPr lang="en-US" b="1" baseline="-25000">
                  <a:latin typeface="Helvetica" pitchFamily="34" charset="0"/>
                </a:rPr>
                <a:t>2</a:t>
              </a:r>
              <a:endParaRPr lang="en-US" b="1">
                <a:latin typeface="Helvetica" pitchFamily="34" charset="0"/>
              </a:endParaRPr>
            </a:p>
          </p:txBody>
        </p:sp>
        <p:sp>
          <p:nvSpPr>
            <p:cNvPr id="60" name="Text Box 36"/>
            <p:cNvSpPr txBox="1">
              <a:spLocks noChangeArrowheads="1"/>
            </p:cNvSpPr>
            <p:nvPr/>
          </p:nvSpPr>
          <p:spPr bwMode="auto">
            <a:xfrm>
              <a:off x="1749425" y="4446588"/>
              <a:ext cx="398463" cy="457200"/>
            </a:xfrm>
            <a:prstGeom prst="rect">
              <a:avLst/>
            </a:prstGeom>
            <a:noFill/>
            <a:ln w="9525">
              <a:noFill/>
              <a:miter lim="800000"/>
              <a:headEnd/>
              <a:tailEnd/>
            </a:ln>
            <a:effectLst/>
          </p:spPr>
          <p:txBody>
            <a:bodyPr wrap="none">
              <a:spAutoFit/>
            </a:bodyPr>
            <a:lstStyle/>
            <a:p>
              <a:pPr algn="r"/>
              <a:r>
                <a:rPr lang="en-US" b="1">
                  <a:latin typeface="Helvetica" pitchFamily="34" charset="0"/>
                </a:rPr>
                <a:t>f</a:t>
              </a:r>
              <a:r>
                <a:rPr lang="en-US" b="1" baseline="-25000">
                  <a:latin typeface="Helvetica" pitchFamily="34" charset="0"/>
                </a:rPr>
                <a:t>3</a:t>
              </a:r>
              <a:endParaRPr lang="en-US" b="1">
                <a:latin typeface="Helvetica" pitchFamily="34" charset="0"/>
              </a:endParaRPr>
            </a:p>
          </p:txBody>
        </p:sp>
        <p:sp>
          <p:nvSpPr>
            <p:cNvPr id="61" name="Text Box 37"/>
            <p:cNvSpPr txBox="1">
              <a:spLocks noChangeArrowheads="1"/>
            </p:cNvSpPr>
            <p:nvPr/>
          </p:nvSpPr>
          <p:spPr bwMode="auto">
            <a:xfrm>
              <a:off x="5391103" y="3919330"/>
              <a:ext cx="1851789" cy="369332"/>
            </a:xfrm>
            <a:prstGeom prst="rect">
              <a:avLst/>
            </a:prstGeom>
            <a:noFill/>
            <a:ln w="9525">
              <a:noFill/>
              <a:miter lim="800000"/>
              <a:headEnd/>
              <a:tailEnd/>
            </a:ln>
            <a:effectLst/>
          </p:spPr>
          <p:txBody>
            <a:bodyPr wrap="none">
              <a:spAutoFit/>
            </a:bodyPr>
            <a:lstStyle/>
            <a:p>
              <a:r>
                <a:rPr lang="en-US" b="1" dirty="0" err="1">
                  <a:solidFill>
                    <a:schemeClr val="tx2">
                      <a:lumMod val="75000"/>
                    </a:schemeClr>
                  </a:solidFill>
                  <a:latin typeface="Helvetica" pitchFamily="34" charset="0"/>
                </a:rPr>
                <a:t>f</a:t>
              </a:r>
              <a:r>
                <a:rPr lang="en-US" b="1" baseline="-25000" dirty="0" err="1">
                  <a:solidFill>
                    <a:schemeClr val="tx2">
                      <a:lumMod val="75000"/>
                    </a:schemeClr>
                  </a:solidFill>
                  <a:latin typeface="Helvetica" pitchFamily="34" charset="0"/>
                </a:rPr>
                <a:t>sum</a:t>
              </a:r>
              <a:r>
                <a:rPr lang="en-US" b="1" dirty="0">
                  <a:solidFill>
                    <a:schemeClr val="tx2">
                      <a:lumMod val="75000"/>
                    </a:schemeClr>
                  </a:solidFill>
                  <a:latin typeface="Helvetica" pitchFamily="34" charset="0"/>
                </a:rPr>
                <a:t> = f</a:t>
              </a:r>
              <a:r>
                <a:rPr lang="en-US" b="1" baseline="-25000" dirty="0">
                  <a:solidFill>
                    <a:schemeClr val="tx2">
                      <a:lumMod val="75000"/>
                    </a:schemeClr>
                  </a:solidFill>
                  <a:latin typeface="Helvetica" pitchFamily="34" charset="0"/>
                </a:rPr>
                <a:t>1</a:t>
              </a:r>
              <a:r>
                <a:rPr lang="en-US" b="1" dirty="0">
                  <a:solidFill>
                    <a:schemeClr val="tx2">
                      <a:lumMod val="75000"/>
                    </a:schemeClr>
                  </a:solidFill>
                  <a:latin typeface="Helvetica" pitchFamily="34" charset="0"/>
                </a:rPr>
                <a:t> + f</a:t>
              </a:r>
              <a:r>
                <a:rPr lang="en-US" b="1" baseline="-25000" dirty="0">
                  <a:solidFill>
                    <a:schemeClr val="tx2">
                      <a:lumMod val="75000"/>
                    </a:schemeClr>
                  </a:solidFill>
                  <a:latin typeface="Helvetica" pitchFamily="34" charset="0"/>
                </a:rPr>
                <a:t>2</a:t>
              </a:r>
              <a:r>
                <a:rPr lang="en-US" b="1" dirty="0">
                  <a:solidFill>
                    <a:schemeClr val="tx2">
                      <a:lumMod val="75000"/>
                    </a:schemeClr>
                  </a:solidFill>
                  <a:latin typeface="Helvetica" pitchFamily="34" charset="0"/>
                </a:rPr>
                <a:t> + f</a:t>
              </a:r>
              <a:r>
                <a:rPr lang="en-US" b="1" baseline="-25000" dirty="0">
                  <a:solidFill>
                    <a:schemeClr val="tx2">
                      <a:lumMod val="75000"/>
                    </a:schemeClr>
                  </a:solidFill>
                  <a:latin typeface="Helvetica" pitchFamily="34" charset="0"/>
                </a:rPr>
                <a:t>3</a:t>
              </a:r>
              <a:endParaRPr lang="en-US" b="1" dirty="0">
                <a:solidFill>
                  <a:schemeClr val="tx2">
                    <a:lumMod val="75000"/>
                  </a:schemeClr>
                </a:solidFill>
                <a:latin typeface="Helvetica"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0800"/>
            <a:ext cx="4800600" cy="4038600"/>
          </a:xfrm>
        </p:spPr>
        <p:txBody>
          <a:bodyPr>
            <a:normAutofit fontScale="77500" lnSpcReduction="20000"/>
          </a:bodyPr>
          <a:lstStyle/>
          <a:p>
            <a:pPr>
              <a:buNone/>
            </a:pPr>
            <a:r>
              <a:rPr lang="en-US" sz="2600" b="1" u="sng" dirty="0" smtClean="0"/>
              <a:t>What happens to the buildings?</a:t>
            </a:r>
          </a:p>
          <a:p>
            <a:pPr algn="just"/>
            <a:r>
              <a:rPr lang="en-US" sz="2600" dirty="0" smtClean="0"/>
              <a:t>If the ground moves rapidly back and forth, then the foundations of the building are forced to follow these movements. The upper part of the building however «would prefer» to remain where it is because of its mass of inertia. This causes strong vibrations of the structure with resonance phenomena between the structure and the ground, and thus large internal forces. This frequently results in plastic deformation of the structure and substantial damage with local failures and, in extreme cases, collapse.</a:t>
            </a:r>
          </a:p>
          <a:p>
            <a:endParaRPr lang="en-US" sz="1600" b="1" dirty="0" smtClean="0"/>
          </a:p>
          <a:p>
            <a:endParaRPr lang="en-US" dirty="0"/>
          </a:p>
        </p:txBody>
      </p:sp>
      <p:pic>
        <p:nvPicPr>
          <p:cNvPr id="4" name="Picture 3" descr="C:\Documents and Settings\Farhan Sadiq\Desktop\New Folder (3)\4.bmp"/>
          <p:cNvPicPr>
            <a:picLocks noChangeAspect="1" noChangeArrowheads="1"/>
          </p:cNvPicPr>
          <p:nvPr/>
        </p:nvPicPr>
        <p:blipFill>
          <a:blip r:embed="rId2"/>
          <a:srcRect/>
          <a:stretch>
            <a:fillRect/>
          </a:stretch>
        </p:blipFill>
        <p:spPr bwMode="auto">
          <a:xfrm>
            <a:off x="1828800" y="152400"/>
            <a:ext cx="5638800" cy="2362200"/>
          </a:xfrm>
          <a:prstGeom prst="rect">
            <a:avLst/>
          </a:prstGeom>
          <a:noFill/>
        </p:spPr>
      </p:pic>
      <p:pic>
        <p:nvPicPr>
          <p:cNvPr id="7" name="Picture 2" descr="C:\Documents and Settings\Farhan Sadiq\Desktop\New Folder (3)\1.bmp"/>
          <p:cNvPicPr>
            <a:picLocks noChangeAspect="1" noChangeArrowheads="1"/>
          </p:cNvPicPr>
          <p:nvPr/>
        </p:nvPicPr>
        <p:blipFill>
          <a:blip r:embed="rId3"/>
          <a:srcRect l="1204" t="1796"/>
          <a:stretch>
            <a:fillRect/>
          </a:stretch>
        </p:blipFill>
        <p:spPr bwMode="auto">
          <a:xfrm>
            <a:off x="5105400" y="2667000"/>
            <a:ext cx="4038600" cy="3581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lgn="l"/>
            <a:r>
              <a:rPr lang="en-US" b="1" u="sng" dirty="0" smtClean="0"/>
              <a:t>SEISMIC LOADING</a:t>
            </a:r>
            <a:endParaRPr lang="en-US" b="1" u="sng" dirty="0"/>
          </a:p>
        </p:txBody>
      </p:sp>
      <p:sp>
        <p:nvSpPr>
          <p:cNvPr id="3" name="Content Placeholder 2"/>
          <p:cNvSpPr>
            <a:spLocks noGrp="1"/>
          </p:cNvSpPr>
          <p:nvPr>
            <p:ph sz="half" idx="1"/>
          </p:nvPr>
        </p:nvSpPr>
        <p:spPr>
          <a:xfrm>
            <a:off x="304800" y="1676400"/>
            <a:ext cx="4876800" cy="4343400"/>
          </a:xfrm>
        </p:spPr>
        <p:txBody>
          <a:bodyPr>
            <a:noAutofit/>
          </a:bodyPr>
          <a:lstStyle/>
          <a:p>
            <a:pPr algn="just"/>
            <a:r>
              <a:rPr lang="en-US" sz="2900" b="1" dirty="0" smtClean="0">
                <a:latin typeface="Times New Roman" pitchFamily="18" charset="0"/>
                <a:cs typeface="Times New Roman" pitchFamily="18" charset="0"/>
              </a:rPr>
              <a:t>Seismic loading</a:t>
            </a:r>
            <a:r>
              <a:rPr lang="en-US" sz="2900" dirty="0" smtClean="0">
                <a:latin typeface="Times New Roman" pitchFamily="18" charset="0"/>
                <a:cs typeface="Times New Roman" pitchFamily="18" charset="0"/>
              </a:rPr>
              <a:t> is one of the basic concepts of Earthquake Engineering which means application of an earthquake-generated agitation to a structure. It happens at contact surfaces of a structure either with the ground, or with adjacent structures , or with gravity waves from Tsunami.</a:t>
            </a:r>
          </a:p>
          <a:p>
            <a:endParaRPr lang="en-US" sz="2900" dirty="0"/>
          </a:p>
        </p:txBody>
      </p:sp>
      <p:pic>
        <p:nvPicPr>
          <p:cNvPr id="5" name="Content Placeholder 4"/>
          <p:cNvPicPr>
            <a:picLocks noGrp="1" noChangeAspect="1" noChangeArrowheads="1"/>
          </p:cNvPicPr>
          <p:nvPr>
            <p:ph sz="half" idx="2"/>
          </p:nvPr>
        </p:nvPicPr>
        <p:blipFill>
          <a:blip r:embed="rId2"/>
          <a:srcRect/>
          <a:stretch>
            <a:fillRect/>
          </a:stretch>
        </p:blipFill>
        <p:spPr bwMode="auto">
          <a:xfrm>
            <a:off x="5334000" y="381000"/>
            <a:ext cx="3505200" cy="2819400"/>
          </a:xfrm>
          <a:prstGeom prst="rect">
            <a:avLst/>
          </a:prstGeom>
          <a:noFill/>
          <a:ln w="9525">
            <a:noFill/>
            <a:miter lim="800000"/>
            <a:headEnd/>
            <a:tailEnd/>
          </a:ln>
          <a:effectLst/>
        </p:spPr>
      </p:pic>
      <p:pic>
        <p:nvPicPr>
          <p:cNvPr id="1026" name="Picture 2" descr="C:\Documents and Settings\Waqas\Desktop\New Folder (5)\2612675881_48151876fa_o.jpg"/>
          <p:cNvPicPr>
            <a:picLocks noChangeAspect="1" noChangeArrowheads="1"/>
          </p:cNvPicPr>
          <p:nvPr/>
        </p:nvPicPr>
        <p:blipFill>
          <a:blip r:embed="rId3"/>
          <a:srcRect/>
          <a:stretch>
            <a:fillRect/>
          </a:stretch>
        </p:blipFill>
        <p:spPr bwMode="auto">
          <a:xfrm>
            <a:off x="7010400" y="3200400"/>
            <a:ext cx="1981200" cy="1600200"/>
          </a:xfrm>
          <a:prstGeom prst="rect">
            <a:avLst/>
          </a:prstGeom>
          <a:noFill/>
        </p:spPr>
      </p:pic>
      <p:pic>
        <p:nvPicPr>
          <p:cNvPr id="1028" name="Picture 4" descr="C:\Documents and Settings\Waqas\Desktop\New Folder (5)\2612678491_133b0a2c0a_o.jpg"/>
          <p:cNvPicPr>
            <a:picLocks noChangeAspect="1" noChangeArrowheads="1"/>
          </p:cNvPicPr>
          <p:nvPr/>
        </p:nvPicPr>
        <p:blipFill>
          <a:blip r:embed="rId4"/>
          <a:srcRect/>
          <a:stretch>
            <a:fillRect/>
          </a:stretch>
        </p:blipFill>
        <p:spPr bwMode="auto">
          <a:xfrm>
            <a:off x="5334000" y="4800600"/>
            <a:ext cx="3505200" cy="1828800"/>
          </a:xfrm>
          <a:prstGeom prst="rect">
            <a:avLst/>
          </a:prstGeom>
          <a:noFill/>
        </p:spPr>
      </p:pic>
      <p:pic>
        <p:nvPicPr>
          <p:cNvPr id="16386" name="Picture 2" descr="C:\Documents and Settings\Waqas\Desktop\2612675839_1f275bb5db_o.gif"/>
          <p:cNvPicPr>
            <a:picLocks noChangeAspect="1" noChangeArrowheads="1" noCrop="1"/>
          </p:cNvPicPr>
          <p:nvPr/>
        </p:nvPicPr>
        <p:blipFill>
          <a:blip r:embed="rId5" cstate="print"/>
          <a:srcRect/>
          <a:stretch>
            <a:fillRect/>
          </a:stretch>
        </p:blipFill>
        <p:spPr bwMode="auto">
          <a:xfrm>
            <a:off x="5334000" y="3200400"/>
            <a:ext cx="1901414" cy="1600200"/>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ART_LEFT" val="0"/>
  <p:tag name="START_TOP" val="234"/>
  <p:tag name="START_WIDTH" val="384"/>
  <p:tag name="START_HEIGHT" val="308.625"/>
  <p:tag name="START_ZORDERPOSITION" val="1"/>
  <p:tag name="TOGGLESIZE_ISEXPANDED" val="N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317</TotalTime>
  <Words>682</Words>
  <Application>Microsoft Office PowerPoint</Application>
  <PresentationFormat>On-screen Show (4:3)</PresentationFormat>
  <Paragraphs>148</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Flow</vt:lpstr>
      <vt:lpstr>Equation</vt:lpstr>
      <vt:lpstr>Document</vt:lpstr>
      <vt:lpstr>Graph</vt:lpstr>
      <vt:lpstr>Slide 1</vt:lpstr>
      <vt:lpstr>EARTHQUAKE</vt:lpstr>
      <vt:lpstr>Classifications and causes of Earthquake </vt:lpstr>
      <vt:lpstr>Earthquake Phenomenon</vt:lpstr>
      <vt:lpstr>Types of Waves</vt:lpstr>
      <vt:lpstr>Earthquake force</vt:lpstr>
      <vt:lpstr>Slide 7</vt:lpstr>
      <vt:lpstr>Slide 8</vt:lpstr>
      <vt:lpstr>SEISMIC LOADING</vt:lpstr>
      <vt:lpstr>Slide 10</vt:lpstr>
      <vt:lpstr>Slide 11</vt:lpstr>
      <vt:lpstr>Buildings with Heavy Water Tanks </vt:lpstr>
      <vt:lpstr>Slide 13</vt:lpstr>
      <vt:lpstr>Slide 14</vt:lpstr>
      <vt:lpstr>Slide 15</vt:lpstr>
      <vt:lpstr>Distribution of earthquake forces in multi-story building </vt:lpstr>
      <vt:lpstr>Condition assessment</vt:lpstr>
      <vt:lpstr>Slide 18</vt:lpstr>
      <vt:lpstr>Slide 19</vt:lpstr>
      <vt:lpstr>Slide 20</vt:lpstr>
      <vt:lpstr>Slide 21</vt:lpstr>
      <vt:lpstr>Slide 22</vt:lpstr>
      <vt:lpstr>Slide 23</vt:lpstr>
      <vt:lpstr>Slide 24</vt:lpstr>
      <vt:lpstr>Slide 25</vt:lpstr>
      <vt:lpstr>Slide 26</vt:lpstr>
      <vt:lpstr>Slide 27</vt:lpstr>
      <vt:lpstr>Slide 28</vt:lpstr>
      <vt:lpstr>Elastomeric bearings </vt:lpstr>
      <vt:lpstr>Sliding bearings </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EARTHQUAKE LOADING ON MULTI-STORY BUILDINGS AND THEIR REMEDY</dc:title>
  <dc:creator>Waqas</dc:creator>
  <cp:lastModifiedBy>Waqas</cp:lastModifiedBy>
  <cp:revision>15</cp:revision>
  <dcterms:created xsi:type="dcterms:W3CDTF">2011-05-28T16:57:06Z</dcterms:created>
  <dcterms:modified xsi:type="dcterms:W3CDTF">2011-05-30T14:49:00Z</dcterms:modified>
</cp:coreProperties>
</file>