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6"/>
  </p:notesMasterIdLst>
  <p:sldIdLst>
    <p:sldId id="307" r:id="rId2"/>
    <p:sldId id="388" r:id="rId3"/>
    <p:sldId id="453" r:id="rId4"/>
    <p:sldId id="437" r:id="rId5"/>
    <p:sldId id="438" r:id="rId6"/>
    <p:sldId id="439" r:id="rId7"/>
    <p:sldId id="440" r:id="rId8"/>
    <p:sldId id="441" r:id="rId9"/>
    <p:sldId id="442" r:id="rId10"/>
    <p:sldId id="443" r:id="rId11"/>
    <p:sldId id="444" r:id="rId12"/>
    <p:sldId id="445" r:id="rId13"/>
    <p:sldId id="446" r:id="rId14"/>
    <p:sldId id="447" r:id="rId15"/>
    <p:sldId id="448" r:id="rId16"/>
    <p:sldId id="449" r:id="rId17"/>
    <p:sldId id="450" r:id="rId18"/>
    <p:sldId id="454" r:id="rId19"/>
    <p:sldId id="456" r:id="rId20"/>
    <p:sldId id="455" r:id="rId21"/>
    <p:sldId id="458" r:id="rId22"/>
    <p:sldId id="459" r:id="rId23"/>
    <p:sldId id="409" r:id="rId24"/>
    <p:sldId id="411" r:id="rId25"/>
    <p:sldId id="467" r:id="rId26"/>
    <p:sldId id="412" r:id="rId27"/>
    <p:sldId id="460" r:id="rId28"/>
    <p:sldId id="461" r:id="rId29"/>
    <p:sldId id="462" r:id="rId30"/>
    <p:sldId id="464" r:id="rId31"/>
    <p:sldId id="465" r:id="rId32"/>
    <p:sldId id="463" r:id="rId33"/>
    <p:sldId id="414" r:id="rId34"/>
    <p:sldId id="468"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118" autoAdjust="0"/>
    <p:restoredTop sz="93011" autoAdjust="0"/>
  </p:normalViewPr>
  <p:slideViewPr>
    <p:cSldViewPr>
      <p:cViewPr varScale="1">
        <p:scale>
          <a:sx n="73" d="100"/>
          <a:sy n="73" d="100"/>
        </p:scale>
        <p:origin x="-1134" y="-102"/>
      </p:cViewPr>
      <p:guideLst>
        <p:guide orient="horz" pos="2160"/>
        <p:guide orient="horz" pos="768"/>
        <p:guide orient="horz" pos="1392"/>
        <p:guide orient="horz" pos="3840"/>
        <p:guide orient="horz" pos="960"/>
        <p:guide pos="2880"/>
        <p:guide pos="720"/>
        <p:guide pos="5568"/>
      </p:guideLst>
    </p:cSldViewPr>
  </p:slideViewPr>
  <p:outlineViewPr>
    <p:cViewPr>
      <p:scale>
        <a:sx n="33" d="100"/>
        <a:sy n="33" d="100"/>
      </p:scale>
      <p:origin x="72" y="3015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ヒラギノ角ゴ Pro W3" pitchFamily="-123"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ヒラギノ角ゴ Pro W3" pitchFamily="-123" charset="-128"/>
                <a:cs typeface="+mn-cs"/>
              </a:defRPr>
            </a:lvl1pPr>
          </a:lstStyle>
          <a:p>
            <a:pPr>
              <a:defRPr/>
            </a:pPr>
            <a:fld id="{C8369F1A-EDB7-4844-A3AD-441A79897A25}" type="datetimeFigureOut">
              <a:rPr lang="en-US"/>
              <a:pPr>
                <a:defRPr/>
              </a:pPr>
              <a:t>2/8/2012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ea typeface="ヒラギノ角ゴ Pro W3" pitchFamily="-123"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ヒラギノ角ゴ Pro W3" pitchFamily="-123" charset="-128"/>
                <a:cs typeface="+mn-cs"/>
              </a:defRPr>
            </a:lvl1pPr>
          </a:lstStyle>
          <a:p>
            <a:pPr>
              <a:defRPr/>
            </a:pPr>
            <a:fld id="{6A1CFF66-1BBA-4877-A8EF-B9CE0EB3FB1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123" charset="-128"/>
        <a:cs typeface="ヒラギノ角ゴ Pro W3"/>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123" charset="-128"/>
        <a:cs typeface="ヒラギノ角ゴ Pro W3"/>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123" charset="-128"/>
        <a:cs typeface="ヒラギノ角ゴ Pro W3"/>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123" charset="-128"/>
        <a:cs typeface="ヒラギノ角ゴ Pro W3"/>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123"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a:lstStyle/>
          <a:p>
            <a:fld id="{6C9F7661-B2CF-4C6D-B9D7-C3D7A9C7EDA7}" type="slidenum">
              <a:rPr lang="en-US" smtClean="0">
                <a:ea typeface="ヒラギノ角ゴ Pro W3"/>
                <a:cs typeface="ヒラギノ角ゴ Pro W3"/>
              </a:rPr>
              <a:pPr/>
              <a:t>1</a:t>
            </a:fld>
            <a:endParaRPr lang="en-US" smtClean="0">
              <a:ea typeface="ヒラギノ角ゴ Pro W3"/>
              <a:cs typeface="ヒラギノ角ゴ Pro W3"/>
            </a:endParaRPr>
          </a:p>
        </p:txBody>
      </p:sp>
      <p:sp>
        <p:nvSpPr>
          <p:cNvPr id="66563" name="Rectangle 2"/>
          <p:cNvSpPr>
            <a:spLocks noGrp="1" noRot="1" noChangeAspect="1" noChangeArrowheads="1" noTextEdit="1"/>
          </p:cNvSpPr>
          <p:nvPr>
            <p:ph type="sldImg"/>
          </p:nvPr>
        </p:nvSpPr>
        <p:spPr bwMode="auto">
          <a:xfrm>
            <a:off x="1146175" y="685800"/>
            <a:ext cx="4568825" cy="3427413"/>
          </a:xfrm>
          <a:noFill/>
          <a:ln>
            <a:solidFill>
              <a:srgbClr val="000000"/>
            </a:solidFill>
            <a:miter lim="800000"/>
            <a:headEnd/>
            <a:tailEnd/>
          </a:ln>
        </p:spPr>
      </p:sp>
      <p:sp>
        <p:nvSpPr>
          <p:cNvPr id="66564" name="Rectangle 3"/>
          <p:cNvSpPr>
            <a:spLocks noGrp="1" noChangeArrowheads="1"/>
          </p:cNvSpPr>
          <p:nvPr>
            <p:ph type="body" idx="1"/>
          </p:nvPr>
        </p:nvSpPr>
        <p:spPr bwMode="auto">
          <a:xfrm>
            <a:off x="685800" y="4344988"/>
            <a:ext cx="5486400" cy="4113212"/>
          </a:xfrm>
          <a:noFill/>
        </p:spPr>
        <p:txBody>
          <a:bodyPr/>
          <a:lstStyle/>
          <a:p>
            <a:pPr eaLnBrk="1" hangingPunct="1"/>
            <a:endParaRPr lang="en-US" smtClean="0">
              <a:ea typeface="ヒラギノ角ゴ Pro W3"/>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6629400"/>
            <a:ext cx="9144000" cy="228600"/>
          </a:xfrm>
          <a:prstGeom prst="rect">
            <a:avLst/>
          </a:prstGeom>
          <a:solidFill>
            <a:schemeClr val="accent1"/>
          </a:solidFill>
          <a:ln w="9525">
            <a:noFill/>
            <a:miter lim="800000"/>
            <a:headEnd/>
            <a:tailEnd/>
          </a:ln>
          <a:effectLst/>
        </p:spPr>
        <p:txBody>
          <a:bodyPr wrap="none" anchor="ctr"/>
          <a:lstStyle/>
          <a:p>
            <a:pPr algn="ctr">
              <a:defRPr/>
            </a:pPr>
            <a:endParaRPr lang="en-US" dirty="0">
              <a:ea typeface="ヒラギノ角ゴ Pro W3" pitchFamily="-123" charset="-128"/>
              <a:cs typeface="+mn-cs"/>
            </a:endParaRPr>
          </a:p>
        </p:txBody>
      </p:sp>
      <p:pic>
        <p:nvPicPr>
          <p:cNvPr id="5" name="Picture 8" descr="SKANSKA-orig-CS1-logo-RGB-534"/>
          <p:cNvPicPr>
            <a:picLocks noChangeAspect="1" noChangeArrowheads="1"/>
          </p:cNvPicPr>
          <p:nvPr/>
        </p:nvPicPr>
        <p:blipFill>
          <a:blip r:embed="rId2"/>
          <a:srcRect/>
          <a:stretch>
            <a:fillRect/>
          </a:stretch>
        </p:blipFill>
        <p:spPr bwMode="auto">
          <a:xfrm>
            <a:off x="1150938" y="336550"/>
            <a:ext cx="950912" cy="141288"/>
          </a:xfrm>
          <a:prstGeom prst="rect">
            <a:avLst/>
          </a:prstGeom>
          <a:noFill/>
          <a:ln w="9525">
            <a:noFill/>
            <a:miter lim="800000"/>
            <a:headEnd/>
            <a:tailEnd/>
          </a:ln>
        </p:spPr>
      </p:pic>
      <p:sp>
        <p:nvSpPr>
          <p:cNvPr id="6" name="Line 9"/>
          <p:cNvSpPr>
            <a:spLocks noChangeShapeType="1"/>
          </p:cNvSpPr>
          <p:nvPr/>
        </p:nvSpPr>
        <p:spPr bwMode="auto">
          <a:xfrm>
            <a:off x="0" y="644525"/>
            <a:ext cx="9144000" cy="0"/>
          </a:xfrm>
          <a:prstGeom prst="line">
            <a:avLst/>
          </a:prstGeom>
          <a:noFill/>
          <a:ln w="12700">
            <a:solidFill>
              <a:srgbClr val="002551"/>
            </a:solidFill>
            <a:round/>
            <a:headEnd/>
            <a:tailEnd/>
          </a:ln>
          <a:effectLst/>
        </p:spPr>
        <p:txBody>
          <a:bodyPr/>
          <a:lstStyle/>
          <a:p>
            <a:pPr fontAlgn="auto">
              <a:spcBef>
                <a:spcPts val="0"/>
              </a:spcBef>
              <a:spcAft>
                <a:spcPts val="0"/>
              </a:spcAft>
              <a:defRPr/>
            </a:pPr>
            <a:endParaRPr lang="en-US" dirty="0">
              <a:latin typeface="+mn-lt"/>
              <a:ea typeface="+mn-ea"/>
              <a:cs typeface="+mn-cs"/>
            </a:endParaRPr>
          </a:p>
        </p:txBody>
      </p:sp>
      <p:pic>
        <p:nvPicPr>
          <p:cNvPr id="7" name="Picture 10" descr="SKANSKA-orig-logo-RGB-534"/>
          <p:cNvPicPr>
            <a:picLocks noChangeArrowheads="1"/>
          </p:cNvPicPr>
          <p:nvPr/>
        </p:nvPicPr>
        <p:blipFill>
          <a:blip r:embed="rId3"/>
          <a:srcRect/>
          <a:stretch>
            <a:fillRect/>
          </a:stretch>
        </p:blipFill>
        <p:spPr bwMode="auto">
          <a:xfrm>
            <a:off x="1150938" y="336550"/>
            <a:ext cx="960437" cy="144463"/>
          </a:xfrm>
          <a:prstGeom prst="rect">
            <a:avLst/>
          </a:prstGeom>
          <a:noFill/>
          <a:ln w="9525">
            <a:noFill/>
            <a:miter lim="800000"/>
            <a:headEnd/>
            <a:tailEnd/>
          </a:ln>
        </p:spPr>
      </p:pic>
      <p:sp>
        <p:nvSpPr>
          <p:cNvPr id="11266" name="Rectangle 2"/>
          <p:cNvSpPr>
            <a:spLocks noGrp="1" noChangeArrowheads="1"/>
          </p:cNvSpPr>
          <p:nvPr>
            <p:ph type="ctrTitle"/>
          </p:nvPr>
        </p:nvSpPr>
        <p:spPr>
          <a:xfrm>
            <a:off x="1074738" y="2693988"/>
            <a:ext cx="7729537" cy="530225"/>
          </a:xfrm>
        </p:spPr>
        <p:txBody>
          <a:bodyPr rIns="0"/>
          <a:lstStyle>
            <a:lvl1pPr>
              <a:defRPr/>
            </a:lvl1pPr>
          </a:lstStyle>
          <a:p>
            <a:r>
              <a:rPr lang="en-US" smtClean="0"/>
              <a:t>Click to edit Master title style</a:t>
            </a:r>
            <a:endParaRPr lang="sv-SE"/>
          </a:p>
        </p:txBody>
      </p:sp>
      <p:sp>
        <p:nvSpPr>
          <p:cNvPr id="11267" name="Rectangle 3"/>
          <p:cNvSpPr>
            <a:spLocks noGrp="1" noChangeArrowheads="1"/>
          </p:cNvSpPr>
          <p:nvPr>
            <p:ph type="subTitle" idx="1"/>
          </p:nvPr>
        </p:nvSpPr>
        <p:spPr>
          <a:xfrm>
            <a:off x="1143000" y="5181600"/>
            <a:ext cx="7732712" cy="1152525"/>
          </a:xfrm>
        </p:spPr>
        <p:txBody>
          <a:bodyPr rIns="0"/>
          <a:lstStyle>
            <a:lvl1pPr marL="0" indent="0">
              <a:buFont typeface="Arial" charset="0"/>
              <a:buNone/>
              <a:defRPr/>
            </a:lvl1pPr>
          </a:lstStyle>
          <a:p>
            <a:r>
              <a:rPr lang="en-US" smtClean="0"/>
              <a:t>Click to edit Master subtitle style</a:t>
            </a:r>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1101725" y="6578600"/>
            <a:ext cx="1712913" cy="268288"/>
          </a:xfrm>
          <a:prstGeom prst="rect">
            <a:avLst/>
          </a:prstGeom>
        </p:spPr>
        <p:txBody>
          <a:bodyPr/>
          <a:lstStyle>
            <a:lvl1pPr>
              <a:defRPr>
                <a:latin typeface="Arial" pitchFamily="34" charset="0"/>
                <a:ea typeface="ヒラギノ角ゴ Pro W3" pitchFamily="-123" charset="-128"/>
                <a:cs typeface="+mn-cs"/>
              </a:defRPr>
            </a:lvl1pPr>
          </a:lstStyle>
          <a:p>
            <a:pPr>
              <a:defRPr/>
            </a:pPr>
            <a:fld id="{B2D62758-14FF-43AF-81A9-2D3599C9B69C}" type="datetimeFigureOut">
              <a:rPr lang="en-US"/>
              <a:pPr>
                <a:defRPr/>
              </a:pPr>
              <a:t>2/8/2012</a:t>
            </a:fld>
            <a:endParaRPr lang="en-US" dirty="0"/>
          </a:p>
        </p:txBody>
      </p:sp>
      <p:sp>
        <p:nvSpPr>
          <p:cNvPr id="5" name="Footer Placeholder 4"/>
          <p:cNvSpPr>
            <a:spLocks noGrp="1" noChangeArrowheads="1"/>
          </p:cNvSpPr>
          <p:nvPr>
            <p:ph type="ftr" sz="quarter" idx="11"/>
          </p:nvPr>
        </p:nvSpPr>
        <p:spPr>
          <a:xfrm>
            <a:off x="2206625" y="6578600"/>
            <a:ext cx="5616575" cy="185738"/>
          </a:xfrm>
          <a:prstGeom prst="rect">
            <a:avLst/>
          </a:prstGeom>
        </p:spPr>
        <p:txBody>
          <a:bodyPr/>
          <a:lstStyle>
            <a:lvl1pPr>
              <a:defRPr>
                <a:latin typeface="Arial" pitchFamily="34" charset="0"/>
                <a:ea typeface="ヒラギノ角ゴ Pro W3" pitchFamily="-123" charset="-128"/>
                <a:cs typeface="+mn-cs"/>
              </a:defRPr>
            </a:lvl1pPr>
          </a:lstStyle>
          <a:p>
            <a:pPr>
              <a:defRPr/>
            </a:pPr>
            <a:endParaRPr lang="en-US"/>
          </a:p>
        </p:txBody>
      </p:sp>
      <p:sp>
        <p:nvSpPr>
          <p:cNvPr id="6" name="Rectangle 5"/>
          <p:cNvSpPr>
            <a:spLocks noGrp="1" noChangeArrowheads="1"/>
          </p:cNvSpPr>
          <p:nvPr>
            <p:ph type="sldNum" sz="quarter" idx="12"/>
          </p:nvPr>
        </p:nvSpPr>
        <p:spPr/>
        <p:txBody>
          <a:bodyPr/>
          <a:lstStyle>
            <a:lvl1pPr>
              <a:defRPr/>
            </a:lvl1pPr>
          </a:lstStyle>
          <a:p>
            <a:pPr>
              <a:defRPr/>
            </a:pPr>
            <a:fld id="{E93F9ED7-3550-4477-A767-67CA59719CA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1175" y="696913"/>
            <a:ext cx="1927225" cy="5464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4738" y="696913"/>
            <a:ext cx="5634037" cy="5464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1101725" y="6578600"/>
            <a:ext cx="1712913" cy="268288"/>
          </a:xfrm>
          <a:prstGeom prst="rect">
            <a:avLst/>
          </a:prstGeom>
        </p:spPr>
        <p:txBody>
          <a:bodyPr/>
          <a:lstStyle>
            <a:lvl1pPr>
              <a:defRPr>
                <a:latin typeface="Arial" pitchFamily="34" charset="0"/>
                <a:ea typeface="ヒラギノ角ゴ Pro W3" pitchFamily="-123" charset="-128"/>
                <a:cs typeface="+mn-cs"/>
              </a:defRPr>
            </a:lvl1pPr>
          </a:lstStyle>
          <a:p>
            <a:pPr>
              <a:defRPr/>
            </a:pPr>
            <a:fld id="{8BE5F356-933F-4C91-8E55-3D94D84A8E99}" type="datetimeFigureOut">
              <a:rPr lang="en-US"/>
              <a:pPr>
                <a:defRPr/>
              </a:pPr>
              <a:t>2/8/2012</a:t>
            </a:fld>
            <a:endParaRPr lang="en-US" dirty="0"/>
          </a:p>
        </p:txBody>
      </p:sp>
      <p:sp>
        <p:nvSpPr>
          <p:cNvPr id="5" name="Footer Placeholder 4"/>
          <p:cNvSpPr>
            <a:spLocks noGrp="1" noChangeArrowheads="1"/>
          </p:cNvSpPr>
          <p:nvPr>
            <p:ph type="ftr" sz="quarter" idx="11"/>
          </p:nvPr>
        </p:nvSpPr>
        <p:spPr>
          <a:xfrm>
            <a:off x="2206625" y="6578600"/>
            <a:ext cx="5616575" cy="185738"/>
          </a:xfrm>
          <a:prstGeom prst="rect">
            <a:avLst/>
          </a:prstGeom>
        </p:spPr>
        <p:txBody>
          <a:bodyPr/>
          <a:lstStyle>
            <a:lvl1pPr>
              <a:defRPr>
                <a:latin typeface="Arial" pitchFamily="34" charset="0"/>
                <a:ea typeface="ヒラギノ角ゴ Pro W3" pitchFamily="-123" charset="-128"/>
                <a:cs typeface="+mn-cs"/>
              </a:defRPr>
            </a:lvl1pPr>
          </a:lstStyle>
          <a:p>
            <a:pPr>
              <a:defRPr/>
            </a:pPr>
            <a:endParaRPr lang="en-US"/>
          </a:p>
        </p:txBody>
      </p:sp>
      <p:sp>
        <p:nvSpPr>
          <p:cNvPr id="6" name="Rectangle 5"/>
          <p:cNvSpPr>
            <a:spLocks noGrp="1" noChangeArrowheads="1"/>
          </p:cNvSpPr>
          <p:nvPr>
            <p:ph type="sldNum" sz="quarter" idx="12"/>
          </p:nvPr>
        </p:nvSpPr>
        <p:spPr/>
        <p:txBody>
          <a:bodyPr/>
          <a:lstStyle>
            <a:lvl1pPr>
              <a:defRPr/>
            </a:lvl1pPr>
          </a:lstStyle>
          <a:p>
            <a:pPr>
              <a:defRPr/>
            </a:pPr>
            <a:fld id="{97D68C64-7D74-4AD8-ABD4-29AE4EDCFD21}"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1"/>
          <p:cNvSpPr>
            <a:spLocks noGrp="1" noChangeArrowheads="1"/>
          </p:cNvSpPr>
          <p:nvPr>
            <p:ph type="dt" sz="half" idx="10"/>
          </p:nvPr>
        </p:nvSpPr>
        <p:spPr>
          <a:xfrm>
            <a:off x="1101725" y="6578600"/>
            <a:ext cx="1712913" cy="268288"/>
          </a:xfrm>
          <a:prstGeom prst="rect">
            <a:avLst/>
          </a:prstGeom>
        </p:spPr>
        <p:txBody>
          <a:bodyPr/>
          <a:lstStyle>
            <a:lvl1pPr>
              <a:defRPr>
                <a:latin typeface="Arial" pitchFamily="34" charset="0"/>
                <a:ea typeface="ヒラギノ角ゴ Pro W3" pitchFamily="-123" charset="-128"/>
                <a:cs typeface="+mn-cs"/>
              </a:defRPr>
            </a:lvl1pPr>
          </a:lstStyle>
          <a:p>
            <a:pPr>
              <a:defRPr/>
            </a:pPr>
            <a:endParaRPr lang="en-US"/>
          </a:p>
        </p:txBody>
      </p:sp>
      <p:sp>
        <p:nvSpPr>
          <p:cNvPr id="4" name="Rectangle 12"/>
          <p:cNvSpPr>
            <a:spLocks noGrp="1" noChangeArrowheads="1"/>
          </p:cNvSpPr>
          <p:nvPr>
            <p:ph type="ftr" sz="quarter" idx="11"/>
          </p:nvPr>
        </p:nvSpPr>
        <p:spPr>
          <a:xfrm>
            <a:off x="2206625" y="6578600"/>
            <a:ext cx="5616575" cy="185738"/>
          </a:xfrm>
          <a:prstGeom prst="rect">
            <a:avLst/>
          </a:prstGeom>
        </p:spPr>
        <p:txBody>
          <a:bodyPr/>
          <a:lstStyle>
            <a:lvl1pPr>
              <a:defRPr>
                <a:latin typeface="Arial" pitchFamily="34" charset="0"/>
                <a:ea typeface="ヒラギノ角ゴ Pro W3" pitchFamily="-123" charset="-128"/>
                <a:cs typeface="+mn-cs"/>
              </a:defRPr>
            </a:lvl1pPr>
          </a:lstStyle>
          <a:p>
            <a:pPr>
              <a:defRPr/>
            </a:pPr>
            <a:endParaRPr lang="en-US"/>
          </a:p>
        </p:txBody>
      </p:sp>
      <p:sp>
        <p:nvSpPr>
          <p:cNvPr id="5" name="Rectangle 13"/>
          <p:cNvSpPr>
            <a:spLocks noGrp="1" noChangeArrowheads="1"/>
          </p:cNvSpPr>
          <p:nvPr>
            <p:ph type="sldNum" sz="quarter" idx="12"/>
          </p:nvPr>
        </p:nvSpPr>
        <p:spPr/>
        <p:txBody>
          <a:bodyPr/>
          <a:lstStyle>
            <a:lvl1pPr>
              <a:defRPr/>
            </a:lvl1pPr>
          </a:lstStyle>
          <a:p>
            <a:pPr>
              <a:defRPr/>
            </a:pPr>
            <a:fld id="{3080CD1E-E611-41F5-B233-4C0A4107643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8382000" y="6400800"/>
            <a:ext cx="465138" cy="319088"/>
          </a:xfrm>
        </p:spPr>
        <p:txBody>
          <a:bodyPr/>
          <a:lstStyle>
            <a:lvl1pPr>
              <a:defRPr/>
            </a:lvl1pPr>
          </a:lstStyle>
          <a:p>
            <a:pPr>
              <a:defRPr/>
            </a:pPr>
            <a:fld id="{15ECE8EB-FFB6-4B7F-A13B-54DDFD75955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74738" y="1706563"/>
            <a:ext cx="3775075"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02213" y="1706563"/>
            <a:ext cx="3776662"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6AB93E6F-D4C4-4BE8-8729-C95CC9CC066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xfrm>
            <a:off x="1101725" y="6578600"/>
            <a:ext cx="1712913" cy="268288"/>
          </a:xfrm>
          <a:prstGeom prst="rect">
            <a:avLst/>
          </a:prstGeom>
        </p:spPr>
        <p:txBody>
          <a:bodyPr/>
          <a:lstStyle>
            <a:lvl1pPr>
              <a:defRPr>
                <a:latin typeface="Arial" pitchFamily="34" charset="0"/>
                <a:ea typeface="ヒラギノ角ゴ Pro W3" pitchFamily="-123" charset="-128"/>
                <a:cs typeface="+mn-cs"/>
              </a:defRPr>
            </a:lvl1pPr>
          </a:lstStyle>
          <a:p>
            <a:pPr>
              <a:defRPr/>
            </a:pPr>
            <a:fld id="{089DEC97-0663-4AC4-82F0-D5615728B330}" type="datetimeFigureOut">
              <a:rPr lang="en-US"/>
              <a:pPr>
                <a:defRPr/>
              </a:pPr>
              <a:t>2/8/2012</a:t>
            </a:fld>
            <a:endParaRPr lang="en-US" dirty="0"/>
          </a:p>
        </p:txBody>
      </p:sp>
      <p:sp>
        <p:nvSpPr>
          <p:cNvPr id="8" name="Rectangle 4"/>
          <p:cNvSpPr>
            <a:spLocks noGrp="1" noChangeArrowheads="1"/>
          </p:cNvSpPr>
          <p:nvPr>
            <p:ph type="ftr" sz="quarter" idx="11"/>
          </p:nvPr>
        </p:nvSpPr>
        <p:spPr>
          <a:xfrm>
            <a:off x="2206625" y="6578600"/>
            <a:ext cx="5616575" cy="185738"/>
          </a:xfrm>
          <a:prstGeom prst="rect">
            <a:avLst/>
          </a:prstGeom>
        </p:spPr>
        <p:txBody>
          <a:bodyPr/>
          <a:lstStyle>
            <a:lvl1pPr>
              <a:defRPr>
                <a:latin typeface="Arial" pitchFamily="34" charset="0"/>
                <a:ea typeface="ヒラギノ角ゴ Pro W3" pitchFamily="-123" charset="-128"/>
                <a:cs typeface="+mn-cs"/>
              </a:defRPr>
            </a:lvl1pPr>
          </a:lstStyle>
          <a:p>
            <a:pPr>
              <a:defRPr/>
            </a:pPr>
            <a:endParaRPr lang="en-US"/>
          </a:p>
        </p:txBody>
      </p:sp>
      <p:sp>
        <p:nvSpPr>
          <p:cNvPr id="9" name="Rectangle 5"/>
          <p:cNvSpPr>
            <a:spLocks noGrp="1" noChangeArrowheads="1"/>
          </p:cNvSpPr>
          <p:nvPr>
            <p:ph type="sldNum" sz="quarter" idx="12"/>
          </p:nvPr>
        </p:nvSpPr>
        <p:spPr/>
        <p:txBody>
          <a:bodyPr/>
          <a:lstStyle>
            <a:lvl1pPr>
              <a:defRPr/>
            </a:lvl1pPr>
          </a:lstStyle>
          <a:p>
            <a:pPr>
              <a:defRPr/>
            </a:pPr>
            <a:fld id="{F90F95CF-0595-4D60-AA02-731E973B4A4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xfrm>
            <a:off x="1101725" y="6578600"/>
            <a:ext cx="1712913" cy="268288"/>
          </a:xfrm>
          <a:prstGeom prst="rect">
            <a:avLst/>
          </a:prstGeom>
        </p:spPr>
        <p:txBody>
          <a:bodyPr/>
          <a:lstStyle>
            <a:lvl1pPr>
              <a:defRPr>
                <a:latin typeface="Arial" pitchFamily="34" charset="0"/>
                <a:ea typeface="ヒラギノ角ゴ Pro W3" pitchFamily="-123" charset="-128"/>
                <a:cs typeface="+mn-cs"/>
              </a:defRPr>
            </a:lvl1pPr>
          </a:lstStyle>
          <a:p>
            <a:pPr>
              <a:defRPr/>
            </a:pPr>
            <a:fld id="{10DB9678-C7CC-4493-999C-F714509CB14D}" type="datetimeFigureOut">
              <a:rPr lang="en-US"/>
              <a:pPr>
                <a:defRPr/>
              </a:pPr>
              <a:t>2/8/2012</a:t>
            </a:fld>
            <a:endParaRPr lang="en-US" dirty="0"/>
          </a:p>
        </p:txBody>
      </p:sp>
      <p:sp>
        <p:nvSpPr>
          <p:cNvPr id="4" name="Rectangle 4"/>
          <p:cNvSpPr>
            <a:spLocks noGrp="1" noChangeArrowheads="1"/>
          </p:cNvSpPr>
          <p:nvPr>
            <p:ph type="ftr" sz="quarter" idx="11"/>
          </p:nvPr>
        </p:nvSpPr>
        <p:spPr>
          <a:xfrm>
            <a:off x="2206625" y="6578600"/>
            <a:ext cx="5616575" cy="185738"/>
          </a:xfrm>
          <a:prstGeom prst="rect">
            <a:avLst/>
          </a:prstGeom>
        </p:spPr>
        <p:txBody>
          <a:bodyPr/>
          <a:lstStyle>
            <a:lvl1pPr>
              <a:defRPr>
                <a:latin typeface="Arial" pitchFamily="34" charset="0"/>
                <a:ea typeface="ヒラギノ角ゴ Pro W3" pitchFamily="-123" charset="-128"/>
                <a:cs typeface="+mn-cs"/>
              </a:defRPr>
            </a:lvl1pPr>
          </a:lstStyle>
          <a:p>
            <a:pPr>
              <a:defRPr/>
            </a:pPr>
            <a:endParaRPr lang="en-US"/>
          </a:p>
        </p:txBody>
      </p:sp>
      <p:sp>
        <p:nvSpPr>
          <p:cNvPr id="5" name="Rectangle 5"/>
          <p:cNvSpPr>
            <a:spLocks noGrp="1" noChangeArrowheads="1"/>
          </p:cNvSpPr>
          <p:nvPr>
            <p:ph type="sldNum" sz="quarter" idx="12"/>
          </p:nvPr>
        </p:nvSpPr>
        <p:spPr/>
        <p:txBody>
          <a:bodyPr/>
          <a:lstStyle>
            <a:lvl1pPr>
              <a:defRPr/>
            </a:lvl1pPr>
          </a:lstStyle>
          <a:p>
            <a:pPr>
              <a:defRPr/>
            </a:pPr>
            <a:fld id="{7D44B24A-9D70-4EA9-8D06-80D03CFA342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xfrm>
            <a:off x="1101725" y="6578600"/>
            <a:ext cx="1712913" cy="268288"/>
          </a:xfrm>
          <a:prstGeom prst="rect">
            <a:avLst/>
          </a:prstGeom>
        </p:spPr>
        <p:txBody>
          <a:bodyPr/>
          <a:lstStyle>
            <a:lvl1pPr>
              <a:defRPr>
                <a:latin typeface="Arial" pitchFamily="34" charset="0"/>
                <a:ea typeface="ヒラギノ角ゴ Pro W3" pitchFamily="-123" charset="-128"/>
                <a:cs typeface="+mn-cs"/>
              </a:defRPr>
            </a:lvl1pPr>
          </a:lstStyle>
          <a:p>
            <a:pPr>
              <a:defRPr/>
            </a:pPr>
            <a:fld id="{E65810D3-CFB2-445A-9075-FAF8ECFFECE7}" type="datetimeFigureOut">
              <a:rPr lang="en-US"/>
              <a:pPr>
                <a:defRPr/>
              </a:pPr>
              <a:t>2/8/2012</a:t>
            </a:fld>
            <a:endParaRPr lang="en-US" dirty="0"/>
          </a:p>
        </p:txBody>
      </p:sp>
      <p:sp>
        <p:nvSpPr>
          <p:cNvPr id="3" name="Rectangle 4"/>
          <p:cNvSpPr>
            <a:spLocks noGrp="1" noChangeArrowheads="1"/>
          </p:cNvSpPr>
          <p:nvPr>
            <p:ph type="ftr" sz="quarter" idx="11"/>
          </p:nvPr>
        </p:nvSpPr>
        <p:spPr>
          <a:xfrm>
            <a:off x="2206625" y="6578600"/>
            <a:ext cx="5616575" cy="185738"/>
          </a:xfrm>
          <a:prstGeom prst="rect">
            <a:avLst/>
          </a:prstGeom>
        </p:spPr>
        <p:txBody>
          <a:bodyPr/>
          <a:lstStyle>
            <a:lvl1pPr>
              <a:defRPr>
                <a:latin typeface="Arial" pitchFamily="34" charset="0"/>
                <a:ea typeface="ヒラギノ角ゴ Pro W3" pitchFamily="-123" charset="-128"/>
                <a:cs typeface="+mn-cs"/>
              </a:defRPr>
            </a:lvl1pPr>
          </a:lstStyle>
          <a:p>
            <a:pPr>
              <a:defRPr/>
            </a:pPr>
            <a:endParaRPr lang="en-US"/>
          </a:p>
        </p:txBody>
      </p:sp>
      <p:sp>
        <p:nvSpPr>
          <p:cNvPr id="4" name="Rectangle 5"/>
          <p:cNvSpPr>
            <a:spLocks noGrp="1" noChangeArrowheads="1"/>
          </p:cNvSpPr>
          <p:nvPr>
            <p:ph type="sldNum" sz="quarter" idx="12"/>
          </p:nvPr>
        </p:nvSpPr>
        <p:spPr/>
        <p:txBody>
          <a:bodyPr/>
          <a:lstStyle>
            <a:lvl1pPr>
              <a:defRPr/>
            </a:lvl1pPr>
          </a:lstStyle>
          <a:p>
            <a:pPr>
              <a:defRPr/>
            </a:pPr>
            <a:fld id="{D59811CC-DD71-498B-BD8D-A953E401932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xfrm>
            <a:off x="1101725" y="6578600"/>
            <a:ext cx="1712913" cy="268288"/>
          </a:xfrm>
          <a:prstGeom prst="rect">
            <a:avLst/>
          </a:prstGeom>
        </p:spPr>
        <p:txBody>
          <a:bodyPr/>
          <a:lstStyle>
            <a:lvl1pPr>
              <a:defRPr>
                <a:latin typeface="Arial" pitchFamily="34" charset="0"/>
                <a:ea typeface="ヒラギノ角ゴ Pro W3" pitchFamily="-123" charset="-128"/>
                <a:cs typeface="+mn-cs"/>
              </a:defRPr>
            </a:lvl1pPr>
          </a:lstStyle>
          <a:p>
            <a:pPr>
              <a:defRPr/>
            </a:pPr>
            <a:fld id="{4DBA585E-66EE-4BF9-AEF7-12C5B0CA2BDE}" type="datetimeFigureOut">
              <a:rPr lang="en-US"/>
              <a:pPr>
                <a:defRPr/>
              </a:pPr>
              <a:t>2/8/2012</a:t>
            </a:fld>
            <a:endParaRPr lang="en-US" dirty="0"/>
          </a:p>
        </p:txBody>
      </p:sp>
      <p:sp>
        <p:nvSpPr>
          <p:cNvPr id="6" name="Rectangle 4"/>
          <p:cNvSpPr>
            <a:spLocks noGrp="1" noChangeArrowheads="1"/>
          </p:cNvSpPr>
          <p:nvPr>
            <p:ph type="ftr" sz="quarter" idx="11"/>
          </p:nvPr>
        </p:nvSpPr>
        <p:spPr>
          <a:xfrm>
            <a:off x="2206625" y="6578600"/>
            <a:ext cx="5616575" cy="185738"/>
          </a:xfrm>
          <a:prstGeom prst="rect">
            <a:avLst/>
          </a:prstGeom>
        </p:spPr>
        <p:txBody>
          <a:bodyPr/>
          <a:lstStyle>
            <a:lvl1pPr>
              <a:defRPr>
                <a:latin typeface="Arial" pitchFamily="34" charset="0"/>
                <a:ea typeface="ヒラギノ角ゴ Pro W3" pitchFamily="-123" charset="-128"/>
                <a:cs typeface="+mn-cs"/>
              </a:defRPr>
            </a:lvl1pPr>
          </a:lstStyle>
          <a:p>
            <a:pPr>
              <a:defRPr/>
            </a:pPr>
            <a:endParaRPr lang="en-US"/>
          </a:p>
        </p:txBody>
      </p:sp>
      <p:sp>
        <p:nvSpPr>
          <p:cNvPr id="7" name="Rectangle 5"/>
          <p:cNvSpPr>
            <a:spLocks noGrp="1" noChangeArrowheads="1"/>
          </p:cNvSpPr>
          <p:nvPr>
            <p:ph type="sldNum" sz="quarter" idx="12"/>
          </p:nvPr>
        </p:nvSpPr>
        <p:spPr/>
        <p:txBody>
          <a:bodyPr/>
          <a:lstStyle>
            <a:lvl1pPr>
              <a:defRPr/>
            </a:lvl1pPr>
          </a:lstStyle>
          <a:p>
            <a:pPr>
              <a:defRPr/>
            </a:pPr>
            <a:fld id="{B6E584C2-9026-40AC-9C3B-2B9941E8082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xfrm>
            <a:off x="1101725" y="6578600"/>
            <a:ext cx="1712913" cy="268288"/>
          </a:xfrm>
          <a:prstGeom prst="rect">
            <a:avLst/>
          </a:prstGeom>
        </p:spPr>
        <p:txBody>
          <a:bodyPr/>
          <a:lstStyle>
            <a:lvl1pPr>
              <a:defRPr>
                <a:latin typeface="Arial" pitchFamily="34" charset="0"/>
                <a:ea typeface="ヒラギノ角ゴ Pro W3" pitchFamily="-123" charset="-128"/>
                <a:cs typeface="+mn-cs"/>
              </a:defRPr>
            </a:lvl1pPr>
          </a:lstStyle>
          <a:p>
            <a:pPr>
              <a:defRPr/>
            </a:pPr>
            <a:fld id="{09EEA5B3-1A8C-4B44-9E17-C9E67B333A36}" type="datetimeFigureOut">
              <a:rPr lang="en-US"/>
              <a:pPr>
                <a:defRPr/>
              </a:pPr>
              <a:t>2/8/2012</a:t>
            </a:fld>
            <a:endParaRPr lang="en-US" dirty="0"/>
          </a:p>
        </p:txBody>
      </p:sp>
      <p:sp>
        <p:nvSpPr>
          <p:cNvPr id="6" name="Rectangle 4"/>
          <p:cNvSpPr>
            <a:spLocks noGrp="1" noChangeArrowheads="1"/>
          </p:cNvSpPr>
          <p:nvPr>
            <p:ph type="ftr" sz="quarter" idx="11"/>
          </p:nvPr>
        </p:nvSpPr>
        <p:spPr>
          <a:xfrm>
            <a:off x="2206625" y="6578600"/>
            <a:ext cx="5616575" cy="185738"/>
          </a:xfrm>
          <a:prstGeom prst="rect">
            <a:avLst/>
          </a:prstGeom>
        </p:spPr>
        <p:txBody>
          <a:bodyPr/>
          <a:lstStyle>
            <a:lvl1pPr>
              <a:defRPr>
                <a:latin typeface="Arial" pitchFamily="34" charset="0"/>
                <a:ea typeface="ヒラギノ角ゴ Pro W3" pitchFamily="-123" charset="-128"/>
                <a:cs typeface="+mn-cs"/>
              </a:defRPr>
            </a:lvl1pPr>
          </a:lstStyle>
          <a:p>
            <a:pPr>
              <a:defRPr/>
            </a:pPr>
            <a:endParaRPr lang="en-US"/>
          </a:p>
        </p:txBody>
      </p:sp>
      <p:sp>
        <p:nvSpPr>
          <p:cNvPr id="7" name="Rectangle 5"/>
          <p:cNvSpPr>
            <a:spLocks noGrp="1" noChangeArrowheads="1"/>
          </p:cNvSpPr>
          <p:nvPr>
            <p:ph type="sldNum" sz="quarter" idx="12"/>
          </p:nvPr>
        </p:nvSpPr>
        <p:spPr/>
        <p:txBody>
          <a:bodyPr/>
          <a:lstStyle>
            <a:lvl1pPr>
              <a:defRPr/>
            </a:lvl1pPr>
          </a:lstStyle>
          <a:p>
            <a:pPr>
              <a:defRPr/>
            </a:pPr>
            <a:fld id="{61F8C63E-6763-43C7-A2B2-8AC4D1EE4DB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6419850"/>
            <a:ext cx="9144000" cy="438150"/>
          </a:xfrm>
          <a:prstGeom prst="rect">
            <a:avLst/>
          </a:prstGeom>
          <a:solidFill>
            <a:schemeClr val="accent1"/>
          </a:solidFill>
          <a:ln w="9525">
            <a:noFill/>
            <a:miter lim="800000"/>
            <a:headEnd/>
            <a:tailEnd/>
          </a:ln>
          <a:effectLst/>
        </p:spPr>
        <p:txBody>
          <a:bodyPr wrap="none" anchor="ctr"/>
          <a:lstStyle/>
          <a:p>
            <a:pPr algn="ctr">
              <a:defRPr/>
            </a:pPr>
            <a:endParaRPr lang="en-US" dirty="0">
              <a:ea typeface="ヒラギノ角ゴ Pro W3" pitchFamily="-123" charset="-128"/>
              <a:cs typeface="+mn-cs"/>
            </a:endParaRPr>
          </a:p>
        </p:txBody>
      </p:sp>
      <p:sp>
        <p:nvSpPr>
          <p:cNvPr id="10245" name="Rectangle 5"/>
          <p:cNvSpPr>
            <a:spLocks noGrp="1" noChangeArrowheads="1"/>
          </p:cNvSpPr>
          <p:nvPr>
            <p:ph type="sldNum" sz="quarter" idx="4"/>
          </p:nvPr>
        </p:nvSpPr>
        <p:spPr bwMode="auto">
          <a:xfrm>
            <a:off x="1101725" y="6419850"/>
            <a:ext cx="465138" cy="319088"/>
          </a:xfrm>
          <a:prstGeom prst="rect">
            <a:avLst/>
          </a:prstGeom>
          <a:noFill/>
          <a:ln w="9525">
            <a:noFill/>
            <a:miter lim="800000"/>
            <a:headEnd/>
            <a:tailEnd/>
          </a:ln>
          <a:effectLst/>
        </p:spPr>
        <p:txBody>
          <a:bodyPr vert="horz" wrap="square" lIns="45720" tIns="45720" rIns="45720" bIns="45720" numCol="1" anchor="t" anchorCtr="0" compatLnSpc="1">
            <a:prstTxWarp prst="textNoShape">
              <a:avLst/>
            </a:prstTxWarp>
          </a:bodyPr>
          <a:lstStyle>
            <a:lvl1pPr>
              <a:defRPr sz="1000">
                <a:solidFill>
                  <a:schemeClr val="bg1"/>
                </a:solidFill>
                <a:latin typeface="Arial" pitchFamily="34" charset="0"/>
                <a:ea typeface="ヒラギノ角ゴ Pro W3" pitchFamily="-123" charset="-128"/>
                <a:cs typeface="+mn-cs"/>
              </a:defRPr>
            </a:lvl1pPr>
          </a:lstStyle>
          <a:p>
            <a:pPr>
              <a:defRPr/>
            </a:pPr>
            <a:fld id="{0DCD5AC4-7F18-4FC5-A96E-8FBC3F6480F6}" type="slidenum">
              <a:rPr lang="en-US"/>
              <a:pPr>
                <a:defRPr/>
              </a:pPr>
              <a:t>‹#›</a:t>
            </a:fld>
            <a:endParaRPr lang="en-US" dirty="0"/>
          </a:p>
        </p:txBody>
      </p:sp>
      <p:sp>
        <p:nvSpPr>
          <p:cNvPr id="10247" name="Line 7"/>
          <p:cNvSpPr>
            <a:spLocks noChangeShapeType="1"/>
          </p:cNvSpPr>
          <p:nvPr/>
        </p:nvSpPr>
        <p:spPr bwMode="auto">
          <a:xfrm>
            <a:off x="0" y="644525"/>
            <a:ext cx="9144000" cy="0"/>
          </a:xfrm>
          <a:prstGeom prst="line">
            <a:avLst/>
          </a:prstGeom>
          <a:noFill/>
          <a:ln w="12700">
            <a:solidFill>
              <a:srgbClr val="002551"/>
            </a:solidFill>
            <a:round/>
            <a:headEnd/>
            <a:tailEnd/>
          </a:ln>
          <a:effectLst/>
        </p:spPr>
        <p:txBody>
          <a:bodyPr/>
          <a:lstStyle/>
          <a:p>
            <a:pPr fontAlgn="auto">
              <a:spcBef>
                <a:spcPts val="0"/>
              </a:spcBef>
              <a:spcAft>
                <a:spcPts val="0"/>
              </a:spcAft>
              <a:defRPr/>
            </a:pPr>
            <a:endParaRPr lang="en-US" dirty="0">
              <a:latin typeface="+mn-lt"/>
              <a:ea typeface="+mn-ea"/>
              <a:cs typeface="+mn-cs"/>
            </a:endParaRPr>
          </a:p>
        </p:txBody>
      </p:sp>
      <p:sp>
        <p:nvSpPr>
          <p:cNvPr id="1029" name="Rectangle 8"/>
          <p:cNvSpPr>
            <a:spLocks noGrp="1" noChangeArrowheads="1"/>
          </p:cNvSpPr>
          <p:nvPr>
            <p:ph type="title"/>
          </p:nvPr>
        </p:nvSpPr>
        <p:spPr bwMode="auto">
          <a:xfrm>
            <a:off x="1074738" y="696913"/>
            <a:ext cx="7713662" cy="530225"/>
          </a:xfrm>
          <a:prstGeom prst="rect">
            <a:avLst/>
          </a:prstGeom>
          <a:noFill/>
          <a:ln w="9525">
            <a:noFill/>
            <a:miter lim="800000"/>
            <a:headEnd/>
            <a:tailEnd/>
          </a:ln>
        </p:spPr>
        <p:txBody>
          <a:bodyPr vert="horz" wrap="square" lIns="45720" tIns="45720" rIns="45720" bIns="45720" numCol="1" anchor="t" anchorCtr="0" compatLnSpc="1">
            <a:prstTxWarp prst="textNoShape">
              <a:avLst/>
            </a:prstTxWarp>
            <a:spAutoFit/>
          </a:bodyPr>
          <a:lstStyle/>
          <a:p>
            <a:pPr lvl="0"/>
            <a:r>
              <a:rPr lang="en-US" smtClean="0"/>
              <a:t>Click to edit Master title style</a:t>
            </a:r>
            <a:endParaRPr lang="sv-SE" smtClean="0"/>
          </a:p>
        </p:txBody>
      </p:sp>
      <p:sp>
        <p:nvSpPr>
          <p:cNvPr id="1030" name="Rectangle 9"/>
          <p:cNvSpPr>
            <a:spLocks noGrp="1" noChangeArrowheads="1"/>
          </p:cNvSpPr>
          <p:nvPr>
            <p:ph type="body" idx="1"/>
          </p:nvPr>
        </p:nvSpPr>
        <p:spPr bwMode="auto">
          <a:xfrm>
            <a:off x="1074738" y="1706563"/>
            <a:ext cx="7704137" cy="4454525"/>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smtClean="0"/>
          </a:p>
        </p:txBody>
      </p:sp>
    </p:spTree>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2" r:id="rId4"/>
    <p:sldLayoutId id="2147484406" r:id="rId5"/>
    <p:sldLayoutId id="2147484407" r:id="rId6"/>
    <p:sldLayoutId id="2147484408" r:id="rId7"/>
    <p:sldLayoutId id="2147484409" r:id="rId8"/>
    <p:sldLayoutId id="2147484410" r:id="rId9"/>
    <p:sldLayoutId id="2147484411" r:id="rId10"/>
    <p:sldLayoutId id="2147484412" r:id="rId11"/>
    <p:sldLayoutId id="2147484413" r:id="rId12"/>
  </p:sldLayoutIdLst>
  <p:txStyles>
    <p:titleStyle>
      <a:lvl1pPr algn="l" rtl="0" eaLnBrk="0" fontAlgn="base" hangingPunct="0">
        <a:lnSpc>
          <a:spcPct val="90000"/>
        </a:lnSpc>
        <a:spcBef>
          <a:spcPct val="0"/>
        </a:spcBef>
        <a:spcAft>
          <a:spcPct val="0"/>
        </a:spcAft>
        <a:defRPr sz="3200">
          <a:solidFill>
            <a:schemeClr val="tx1"/>
          </a:solidFill>
          <a:latin typeface="+mj-lt"/>
          <a:ea typeface="ヒラギノ角ゴ Pro W3" pitchFamily="-123" charset="-128"/>
          <a:cs typeface="ヒラギノ角ゴ Pro W3"/>
        </a:defRPr>
      </a:lvl1pPr>
      <a:lvl2pPr algn="l" rtl="0" eaLnBrk="0" fontAlgn="base" hangingPunct="0">
        <a:lnSpc>
          <a:spcPct val="90000"/>
        </a:lnSpc>
        <a:spcBef>
          <a:spcPct val="0"/>
        </a:spcBef>
        <a:spcAft>
          <a:spcPct val="0"/>
        </a:spcAft>
        <a:defRPr sz="3200">
          <a:solidFill>
            <a:schemeClr val="tx1"/>
          </a:solidFill>
          <a:latin typeface="Arial" charset="0"/>
          <a:ea typeface="ヒラギノ角ゴ Pro W3" pitchFamily="-123" charset="-128"/>
          <a:cs typeface="ヒラギノ角ゴ Pro W3"/>
        </a:defRPr>
      </a:lvl2pPr>
      <a:lvl3pPr algn="l" rtl="0" eaLnBrk="0" fontAlgn="base" hangingPunct="0">
        <a:lnSpc>
          <a:spcPct val="90000"/>
        </a:lnSpc>
        <a:spcBef>
          <a:spcPct val="0"/>
        </a:spcBef>
        <a:spcAft>
          <a:spcPct val="0"/>
        </a:spcAft>
        <a:defRPr sz="3200">
          <a:solidFill>
            <a:schemeClr val="tx1"/>
          </a:solidFill>
          <a:latin typeface="Arial" charset="0"/>
          <a:ea typeface="ヒラギノ角ゴ Pro W3" pitchFamily="-123" charset="-128"/>
          <a:cs typeface="ヒラギノ角ゴ Pro W3"/>
        </a:defRPr>
      </a:lvl3pPr>
      <a:lvl4pPr algn="l" rtl="0" eaLnBrk="0" fontAlgn="base" hangingPunct="0">
        <a:lnSpc>
          <a:spcPct val="90000"/>
        </a:lnSpc>
        <a:spcBef>
          <a:spcPct val="0"/>
        </a:spcBef>
        <a:spcAft>
          <a:spcPct val="0"/>
        </a:spcAft>
        <a:defRPr sz="3200">
          <a:solidFill>
            <a:schemeClr val="tx1"/>
          </a:solidFill>
          <a:latin typeface="Arial" charset="0"/>
          <a:ea typeface="ヒラギノ角ゴ Pro W3" pitchFamily="-123" charset="-128"/>
          <a:cs typeface="ヒラギノ角ゴ Pro W3"/>
        </a:defRPr>
      </a:lvl4pPr>
      <a:lvl5pPr algn="l" rtl="0" eaLnBrk="0" fontAlgn="base" hangingPunct="0">
        <a:lnSpc>
          <a:spcPct val="90000"/>
        </a:lnSpc>
        <a:spcBef>
          <a:spcPct val="0"/>
        </a:spcBef>
        <a:spcAft>
          <a:spcPct val="0"/>
        </a:spcAft>
        <a:defRPr sz="3200">
          <a:solidFill>
            <a:schemeClr val="tx1"/>
          </a:solidFill>
          <a:latin typeface="Arial" charset="0"/>
          <a:ea typeface="ヒラギノ角ゴ Pro W3" pitchFamily="-123" charset="-128"/>
          <a:cs typeface="ヒラギノ角ゴ Pro W3"/>
        </a:defRPr>
      </a:lvl5pPr>
      <a:lvl6pPr marL="457200" algn="l" rtl="0" eaLnBrk="1" fontAlgn="base" hangingPunct="1">
        <a:lnSpc>
          <a:spcPct val="90000"/>
        </a:lnSpc>
        <a:spcBef>
          <a:spcPct val="0"/>
        </a:spcBef>
        <a:spcAft>
          <a:spcPct val="0"/>
        </a:spcAft>
        <a:defRPr sz="3200">
          <a:solidFill>
            <a:schemeClr val="tx1"/>
          </a:solidFill>
          <a:latin typeface="Arial" charset="0"/>
        </a:defRPr>
      </a:lvl6pPr>
      <a:lvl7pPr marL="914400" algn="l" rtl="0" eaLnBrk="1" fontAlgn="base" hangingPunct="1">
        <a:lnSpc>
          <a:spcPct val="90000"/>
        </a:lnSpc>
        <a:spcBef>
          <a:spcPct val="0"/>
        </a:spcBef>
        <a:spcAft>
          <a:spcPct val="0"/>
        </a:spcAft>
        <a:defRPr sz="3200">
          <a:solidFill>
            <a:schemeClr val="tx1"/>
          </a:solidFill>
          <a:latin typeface="Arial" charset="0"/>
        </a:defRPr>
      </a:lvl7pPr>
      <a:lvl8pPr marL="1371600" algn="l" rtl="0" eaLnBrk="1" fontAlgn="base" hangingPunct="1">
        <a:lnSpc>
          <a:spcPct val="90000"/>
        </a:lnSpc>
        <a:spcBef>
          <a:spcPct val="0"/>
        </a:spcBef>
        <a:spcAft>
          <a:spcPct val="0"/>
        </a:spcAft>
        <a:defRPr sz="3200">
          <a:solidFill>
            <a:schemeClr val="tx1"/>
          </a:solidFill>
          <a:latin typeface="Arial" charset="0"/>
        </a:defRPr>
      </a:lvl8pPr>
      <a:lvl9pPr marL="1828800" algn="l" rtl="0" eaLnBrk="1" fontAlgn="base" hangingPunct="1">
        <a:lnSpc>
          <a:spcPct val="90000"/>
        </a:lnSpc>
        <a:spcBef>
          <a:spcPct val="0"/>
        </a:spcBef>
        <a:spcAft>
          <a:spcPct val="0"/>
        </a:spcAft>
        <a:defRPr sz="3200">
          <a:solidFill>
            <a:schemeClr val="tx1"/>
          </a:solidFill>
          <a:latin typeface="Arial" charset="0"/>
        </a:defRPr>
      </a:lvl9pPr>
    </p:titleStyle>
    <p:bodyStyle>
      <a:lvl1pPr marL="342900" indent="-342900" algn="l" rtl="0" eaLnBrk="0" fontAlgn="base" hangingPunct="0">
        <a:spcBef>
          <a:spcPct val="50000"/>
        </a:spcBef>
        <a:spcAft>
          <a:spcPct val="0"/>
        </a:spcAft>
        <a:buFont typeface="Arial" pitchFamily="34" charset="0"/>
        <a:buChar char="−"/>
        <a:defRPr sz="2400">
          <a:solidFill>
            <a:schemeClr val="tx1"/>
          </a:solidFill>
          <a:latin typeface="+mn-lt"/>
          <a:ea typeface="ヒラギノ角ゴ Pro W3" pitchFamily="-123" charset="-128"/>
          <a:cs typeface="ヒラギノ角ゴ Pro W3"/>
        </a:defRPr>
      </a:lvl1pPr>
      <a:lvl2pPr marL="742950" indent="-285750" algn="l" rtl="0" eaLnBrk="0" fontAlgn="base" hangingPunct="0">
        <a:spcBef>
          <a:spcPct val="20000"/>
        </a:spcBef>
        <a:spcAft>
          <a:spcPct val="0"/>
        </a:spcAft>
        <a:buFont typeface="Arial" pitchFamily="34" charset="0"/>
        <a:buChar char="−"/>
        <a:defRPr sz="2000">
          <a:solidFill>
            <a:schemeClr val="tx1"/>
          </a:solidFill>
          <a:latin typeface="+mn-lt"/>
          <a:ea typeface="ヒラギノ角ゴ Pro W3" pitchFamily="-123" charset="-128"/>
          <a:cs typeface="ヒラギノ角ゴ Pro W3"/>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ヒラギノ角ゴ Pro W3" pitchFamily="-123" charset="-128"/>
          <a:cs typeface="ヒラギノ角ゴ Pro W3"/>
        </a:defRPr>
      </a:lvl3pPr>
      <a:lvl4pPr marL="1600200" indent="-228600" algn="l" rtl="0" eaLnBrk="0" fontAlgn="base" hangingPunct="0">
        <a:spcBef>
          <a:spcPct val="20000"/>
        </a:spcBef>
        <a:spcAft>
          <a:spcPct val="0"/>
        </a:spcAft>
        <a:buFont typeface="Arial" pitchFamily="34" charset="0"/>
        <a:buChar char="−"/>
        <a:defRPr sz="1600">
          <a:solidFill>
            <a:schemeClr val="tx1"/>
          </a:solidFill>
          <a:latin typeface="+mn-lt"/>
          <a:ea typeface="ヒラギノ角ゴ Pro W3" pitchFamily="-123" charset="-128"/>
          <a:cs typeface="ヒラギノ角ゴ Pro W3"/>
        </a:defRPr>
      </a:lvl4pPr>
      <a:lvl5pPr marL="2057400" indent="-228600" algn="l" rtl="0" eaLnBrk="0" fontAlgn="base" hangingPunct="0">
        <a:spcBef>
          <a:spcPct val="20000"/>
        </a:spcBef>
        <a:spcAft>
          <a:spcPct val="0"/>
        </a:spcAft>
        <a:buFont typeface="Arial" pitchFamily="34" charset="0"/>
        <a:buChar char="−"/>
        <a:defRPr sz="1600">
          <a:solidFill>
            <a:schemeClr val="tx1"/>
          </a:solidFill>
          <a:latin typeface="+mn-lt"/>
          <a:ea typeface="ヒラギノ角ゴ Pro W3" pitchFamily="-123" charset="-128"/>
          <a:cs typeface="ヒラギノ角ゴ Pro W3"/>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2"/>
          </p:nvPr>
        </p:nvSpPr>
        <p:spPr>
          <a:noFill/>
        </p:spPr>
        <p:txBody>
          <a:bodyPr/>
          <a:lstStyle/>
          <a:p>
            <a:fld id="{6DB1FBA5-5A03-4D57-8F3F-25440E6E15DC}" type="slidenum">
              <a:rPr lang="en-US" smtClean="0">
                <a:ea typeface="ヒラギノ角ゴ Pro W3"/>
                <a:cs typeface="ヒラギノ角ゴ Pro W3"/>
              </a:rPr>
              <a:pPr/>
              <a:t>1</a:t>
            </a:fld>
            <a:endParaRPr lang="en-US" smtClean="0">
              <a:ea typeface="ヒラギノ角ゴ Pro W3"/>
              <a:cs typeface="ヒラギノ角ゴ Pro W3"/>
            </a:endParaRPr>
          </a:p>
        </p:txBody>
      </p:sp>
      <p:pic>
        <p:nvPicPr>
          <p:cNvPr id="13315" name="Picture 2" descr="bismillah"/>
          <p:cNvPicPr>
            <a:picLocks noGrp="1" noChangeAspect="1" noChangeArrowheads="1"/>
          </p:cNvPicPr>
          <p:nvPr>
            <p:ph/>
          </p:nvPr>
        </p:nvPicPr>
        <p:blipFill>
          <a:blip r:embed="rId3"/>
          <a:srcRect/>
          <a:stretch>
            <a:fillRect/>
          </a:stretch>
        </p:blipFill>
        <p:spPr>
          <a:xfrm>
            <a:off x="0" y="0"/>
            <a:ext cx="9144000" cy="6858000"/>
          </a:xfrm>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endParaRPr lang="en-US" smtClean="0">
              <a:ea typeface="ヒラギノ角ゴ Pro W3"/>
            </a:endParaRPr>
          </a:p>
        </p:txBody>
      </p:sp>
      <p:sp>
        <p:nvSpPr>
          <p:cNvPr id="39939" name="Content Placeholder 2"/>
          <p:cNvSpPr>
            <a:spLocks noGrp="1"/>
          </p:cNvSpPr>
          <p:nvPr>
            <p:ph idx="1"/>
          </p:nvPr>
        </p:nvSpPr>
        <p:spPr/>
        <p:txBody>
          <a:bodyPr/>
          <a:lstStyle/>
          <a:p>
            <a:endParaRPr lang="en-US" smtClean="0">
              <a:ea typeface="ヒラギノ角ゴ Pro W3"/>
            </a:endParaRPr>
          </a:p>
        </p:txBody>
      </p:sp>
      <p:pic>
        <p:nvPicPr>
          <p:cNvPr id="39940" name="Picture 2"/>
          <p:cNvPicPr>
            <a:picLocks noChangeAspect="1" noChangeArrowheads="1"/>
          </p:cNvPicPr>
          <p:nvPr/>
        </p:nvPicPr>
        <p:blipFill>
          <a:blip r:embed="rId2"/>
          <a:srcRect/>
          <a:stretch>
            <a:fillRect/>
          </a:stretch>
        </p:blipFill>
        <p:spPr bwMode="auto">
          <a:xfrm>
            <a:off x="561975" y="685800"/>
            <a:ext cx="8242300" cy="56388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endParaRPr lang="en-US" smtClean="0">
              <a:ea typeface="ヒラギノ角ゴ Pro W3"/>
            </a:endParaRPr>
          </a:p>
        </p:txBody>
      </p:sp>
      <p:sp>
        <p:nvSpPr>
          <p:cNvPr id="40963" name="Content Placeholder 2"/>
          <p:cNvSpPr>
            <a:spLocks noGrp="1"/>
          </p:cNvSpPr>
          <p:nvPr>
            <p:ph idx="1"/>
          </p:nvPr>
        </p:nvSpPr>
        <p:spPr/>
        <p:txBody>
          <a:bodyPr/>
          <a:lstStyle/>
          <a:p>
            <a:endParaRPr lang="en-US" smtClean="0">
              <a:ea typeface="ヒラギノ角ゴ Pro W3"/>
            </a:endParaRPr>
          </a:p>
        </p:txBody>
      </p:sp>
      <p:pic>
        <p:nvPicPr>
          <p:cNvPr id="40964" name="Picture 2"/>
          <p:cNvPicPr>
            <a:picLocks noChangeAspect="1" noChangeArrowheads="1"/>
          </p:cNvPicPr>
          <p:nvPr/>
        </p:nvPicPr>
        <p:blipFill>
          <a:blip r:embed="rId2"/>
          <a:srcRect/>
          <a:stretch>
            <a:fillRect/>
          </a:stretch>
        </p:blipFill>
        <p:spPr bwMode="auto">
          <a:xfrm>
            <a:off x="685800" y="577850"/>
            <a:ext cx="8001000" cy="58705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endParaRPr lang="en-US" smtClean="0">
              <a:ea typeface="ヒラギノ角ゴ Pro W3"/>
            </a:endParaRPr>
          </a:p>
        </p:txBody>
      </p:sp>
      <p:sp>
        <p:nvSpPr>
          <p:cNvPr id="41987" name="Content Placeholder 2"/>
          <p:cNvSpPr>
            <a:spLocks noGrp="1"/>
          </p:cNvSpPr>
          <p:nvPr>
            <p:ph idx="1"/>
          </p:nvPr>
        </p:nvSpPr>
        <p:spPr/>
        <p:txBody>
          <a:bodyPr/>
          <a:lstStyle/>
          <a:p>
            <a:endParaRPr lang="en-US" smtClean="0">
              <a:ea typeface="ヒラギノ角ゴ Pro W3"/>
            </a:endParaRPr>
          </a:p>
        </p:txBody>
      </p:sp>
      <p:pic>
        <p:nvPicPr>
          <p:cNvPr id="41988" name="Picture 2"/>
          <p:cNvPicPr>
            <a:picLocks noChangeAspect="1" noChangeArrowheads="1"/>
          </p:cNvPicPr>
          <p:nvPr/>
        </p:nvPicPr>
        <p:blipFill>
          <a:blip r:embed="rId2"/>
          <a:srcRect/>
          <a:stretch>
            <a:fillRect/>
          </a:stretch>
        </p:blipFill>
        <p:spPr bwMode="auto">
          <a:xfrm>
            <a:off x="0" y="0"/>
            <a:ext cx="8991600" cy="65976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endParaRPr lang="en-US" smtClean="0">
              <a:ea typeface="ヒラギノ角ゴ Pro W3"/>
            </a:endParaRPr>
          </a:p>
        </p:txBody>
      </p:sp>
      <p:sp>
        <p:nvSpPr>
          <p:cNvPr id="43011" name="Content Placeholder 2"/>
          <p:cNvSpPr>
            <a:spLocks noGrp="1"/>
          </p:cNvSpPr>
          <p:nvPr>
            <p:ph idx="1"/>
          </p:nvPr>
        </p:nvSpPr>
        <p:spPr/>
        <p:txBody>
          <a:bodyPr/>
          <a:lstStyle/>
          <a:p>
            <a:endParaRPr lang="en-US" smtClean="0">
              <a:ea typeface="ヒラギノ角ゴ Pro W3"/>
            </a:endParaRPr>
          </a:p>
        </p:txBody>
      </p:sp>
      <p:pic>
        <p:nvPicPr>
          <p:cNvPr id="43012" name="Picture 2"/>
          <p:cNvPicPr>
            <a:picLocks noChangeAspect="1" noChangeArrowheads="1"/>
          </p:cNvPicPr>
          <p:nvPr/>
        </p:nvPicPr>
        <p:blipFill>
          <a:blip r:embed="rId2"/>
          <a:srcRect/>
          <a:stretch>
            <a:fillRect/>
          </a:stretch>
        </p:blipFill>
        <p:spPr bwMode="auto">
          <a:xfrm>
            <a:off x="-12700" y="0"/>
            <a:ext cx="9156700" cy="62484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endParaRPr lang="en-US" smtClean="0">
              <a:ea typeface="ヒラギノ角ゴ Pro W3"/>
            </a:endParaRPr>
          </a:p>
        </p:txBody>
      </p:sp>
      <p:sp>
        <p:nvSpPr>
          <p:cNvPr id="44035" name="Content Placeholder 2"/>
          <p:cNvSpPr>
            <a:spLocks noGrp="1"/>
          </p:cNvSpPr>
          <p:nvPr>
            <p:ph idx="1"/>
          </p:nvPr>
        </p:nvSpPr>
        <p:spPr/>
        <p:txBody>
          <a:bodyPr/>
          <a:lstStyle/>
          <a:p>
            <a:endParaRPr lang="en-US" smtClean="0">
              <a:ea typeface="ヒラギノ角ゴ Pro W3"/>
            </a:endParaRPr>
          </a:p>
        </p:txBody>
      </p:sp>
      <p:pic>
        <p:nvPicPr>
          <p:cNvPr id="44036" name="Picture 2"/>
          <p:cNvPicPr>
            <a:picLocks noChangeAspect="1" noChangeArrowheads="1"/>
          </p:cNvPicPr>
          <p:nvPr/>
        </p:nvPicPr>
        <p:blipFill>
          <a:blip r:embed="rId2"/>
          <a:srcRect/>
          <a:stretch>
            <a:fillRect/>
          </a:stretch>
        </p:blipFill>
        <p:spPr bwMode="auto">
          <a:xfrm>
            <a:off x="523875" y="609600"/>
            <a:ext cx="8315325" cy="5791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endParaRPr lang="en-US" smtClean="0">
              <a:ea typeface="ヒラギノ角ゴ Pro W3"/>
            </a:endParaRPr>
          </a:p>
        </p:txBody>
      </p:sp>
      <p:sp>
        <p:nvSpPr>
          <p:cNvPr id="45059" name="Content Placeholder 2"/>
          <p:cNvSpPr>
            <a:spLocks noGrp="1"/>
          </p:cNvSpPr>
          <p:nvPr>
            <p:ph idx="1"/>
          </p:nvPr>
        </p:nvSpPr>
        <p:spPr/>
        <p:txBody>
          <a:bodyPr/>
          <a:lstStyle/>
          <a:p>
            <a:endParaRPr lang="en-US" smtClean="0">
              <a:ea typeface="ヒラギノ角ゴ Pro W3"/>
            </a:endParaRPr>
          </a:p>
        </p:txBody>
      </p:sp>
      <p:pic>
        <p:nvPicPr>
          <p:cNvPr id="45060" name="Picture 2"/>
          <p:cNvPicPr>
            <a:picLocks noChangeAspect="1" noChangeArrowheads="1"/>
          </p:cNvPicPr>
          <p:nvPr/>
        </p:nvPicPr>
        <p:blipFill>
          <a:blip r:embed="rId2"/>
          <a:srcRect/>
          <a:stretch>
            <a:fillRect/>
          </a:stretch>
        </p:blipFill>
        <p:spPr bwMode="auto">
          <a:xfrm>
            <a:off x="990600" y="817563"/>
            <a:ext cx="7315200" cy="5334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endParaRPr lang="en-US" smtClean="0">
              <a:ea typeface="ヒラギノ角ゴ Pro W3"/>
            </a:endParaRPr>
          </a:p>
        </p:txBody>
      </p:sp>
      <p:pic>
        <p:nvPicPr>
          <p:cNvPr id="46083" name="Picture 2"/>
          <p:cNvPicPr>
            <a:picLocks noGrp="1" noChangeAspect="1" noChangeArrowheads="1"/>
          </p:cNvPicPr>
          <p:nvPr>
            <p:ph idx="1"/>
          </p:nvPr>
        </p:nvPicPr>
        <p:blipFill>
          <a:blip r:embed="rId2"/>
          <a:srcRect/>
          <a:stretch>
            <a:fillRect/>
          </a:stretch>
        </p:blipFill>
        <p:spPr>
          <a:xfrm>
            <a:off x="314325" y="685800"/>
            <a:ext cx="8558213" cy="5257800"/>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endParaRPr lang="en-US" smtClean="0">
              <a:ea typeface="ヒラギノ角ゴ Pro W3"/>
            </a:endParaRPr>
          </a:p>
        </p:txBody>
      </p:sp>
      <p:sp>
        <p:nvSpPr>
          <p:cNvPr id="47107" name="Content Placeholder 2"/>
          <p:cNvSpPr>
            <a:spLocks noGrp="1"/>
          </p:cNvSpPr>
          <p:nvPr>
            <p:ph idx="1"/>
          </p:nvPr>
        </p:nvSpPr>
        <p:spPr/>
        <p:txBody>
          <a:bodyPr/>
          <a:lstStyle/>
          <a:p>
            <a:endParaRPr lang="en-US" smtClean="0">
              <a:ea typeface="ヒラギノ角ゴ Pro W3"/>
            </a:endParaRPr>
          </a:p>
        </p:txBody>
      </p:sp>
      <p:pic>
        <p:nvPicPr>
          <p:cNvPr id="47108" name="Picture 2"/>
          <p:cNvPicPr>
            <a:picLocks noChangeAspect="1" noChangeArrowheads="1"/>
          </p:cNvPicPr>
          <p:nvPr/>
        </p:nvPicPr>
        <p:blipFill>
          <a:blip r:embed="rId2"/>
          <a:srcRect/>
          <a:stretch>
            <a:fillRect/>
          </a:stretch>
        </p:blipFill>
        <p:spPr bwMode="auto">
          <a:xfrm>
            <a:off x="4476750" y="3005138"/>
            <a:ext cx="190500" cy="847725"/>
          </a:xfrm>
          <a:prstGeom prst="rect">
            <a:avLst/>
          </a:prstGeom>
          <a:noFill/>
          <a:ln w="9525">
            <a:noFill/>
            <a:miter lim="800000"/>
            <a:headEnd/>
            <a:tailEnd/>
          </a:ln>
        </p:spPr>
      </p:pic>
      <p:pic>
        <p:nvPicPr>
          <p:cNvPr id="47109" name="Picture 3"/>
          <p:cNvPicPr>
            <a:picLocks noChangeAspect="1" noChangeArrowheads="1"/>
          </p:cNvPicPr>
          <p:nvPr/>
        </p:nvPicPr>
        <p:blipFill>
          <a:blip r:embed="rId2"/>
          <a:srcRect/>
          <a:stretch>
            <a:fillRect/>
          </a:stretch>
        </p:blipFill>
        <p:spPr bwMode="auto">
          <a:xfrm>
            <a:off x="4476750" y="3005138"/>
            <a:ext cx="190500" cy="847725"/>
          </a:xfrm>
          <a:prstGeom prst="rect">
            <a:avLst/>
          </a:prstGeom>
          <a:noFill/>
          <a:ln w="9525">
            <a:noFill/>
            <a:miter lim="800000"/>
            <a:headEnd/>
            <a:tailEnd/>
          </a:ln>
        </p:spPr>
      </p:pic>
      <p:pic>
        <p:nvPicPr>
          <p:cNvPr id="47110" name="Picture 4"/>
          <p:cNvPicPr>
            <a:picLocks noChangeAspect="1" noChangeArrowheads="1"/>
          </p:cNvPicPr>
          <p:nvPr/>
        </p:nvPicPr>
        <p:blipFill>
          <a:blip r:embed="rId3"/>
          <a:srcRect/>
          <a:stretch>
            <a:fillRect/>
          </a:stretch>
        </p:blipFill>
        <p:spPr bwMode="auto">
          <a:xfrm>
            <a:off x="557213" y="685800"/>
            <a:ext cx="8281987" cy="5715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endParaRPr lang="en-US" smtClean="0">
              <a:ea typeface="ヒラギノ角ゴ Pro W3"/>
            </a:endParaRPr>
          </a:p>
        </p:txBody>
      </p:sp>
      <p:sp>
        <p:nvSpPr>
          <p:cNvPr id="48131" name="Content Placeholder 2"/>
          <p:cNvSpPr>
            <a:spLocks noGrp="1"/>
          </p:cNvSpPr>
          <p:nvPr>
            <p:ph idx="1"/>
          </p:nvPr>
        </p:nvSpPr>
        <p:spPr/>
        <p:txBody>
          <a:bodyPr/>
          <a:lstStyle/>
          <a:p>
            <a:endParaRPr lang="en-US" smtClean="0">
              <a:ea typeface="ヒラギノ角ゴ Pro W3"/>
            </a:endParaRPr>
          </a:p>
        </p:txBody>
      </p:sp>
      <p:pic>
        <p:nvPicPr>
          <p:cNvPr id="48132" name="Picture 2"/>
          <p:cNvPicPr>
            <a:picLocks noChangeAspect="1" noChangeArrowheads="1"/>
          </p:cNvPicPr>
          <p:nvPr/>
        </p:nvPicPr>
        <p:blipFill>
          <a:blip r:embed="rId2"/>
          <a:srcRect/>
          <a:stretch>
            <a:fillRect/>
          </a:stretch>
        </p:blipFill>
        <p:spPr bwMode="auto">
          <a:xfrm>
            <a:off x="865188" y="685800"/>
            <a:ext cx="7772400" cy="57594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endParaRPr lang="en-US" smtClean="0">
              <a:ea typeface="ヒラギノ角ゴ Pro W3"/>
            </a:endParaRPr>
          </a:p>
        </p:txBody>
      </p:sp>
      <p:sp>
        <p:nvSpPr>
          <p:cNvPr id="49155" name="Content Placeholder 2"/>
          <p:cNvSpPr>
            <a:spLocks noGrp="1"/>
          </p:cNvSpPr>
          <p:nvPr>
            <p:ph idx="1"/>
          </p:nvPr>
        </p:nvSpPr>
        <p:spPr/>
        <p:txBody>
          <a:bodyPr/>
          <a:lstStyle/>
          <a:p>
            <a:endParaRPr lang="en-US" smtClean="0">
              <a:ea typeface="ヒラギノ角ゴ Pro W3"/>
            </a:endParaRPr>
          </a:p>
        </p:txBody>
      </p:sp>
      <p:pic>
        <p:nvPicPr>
          <p:cNvPr id="49156" name="Picture 2"/>
          <p:cNvPicPr>
            <a:picLocks noChangeAspect="1" noChangeArrowheads="1"/>
          </p:cNvPicPr>
          <p:nvPr/>
        </p:nvPicPr>
        <p:blipFill>
          <a:blip r:embed="rId2"/>
          <a:srcRect/>
          <a:stretch>
            <a:fillRect/>
          </a:stretch>
        </p:blipFill>
        <p:spPr bwMode="auto">
          <a:xfrm>
            <a:off x="762000" y="804863"/>
            <a:ext cx="7772400" cy="55245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62000" y="3581400"/>
            <a:ext cx="8001000" cy="1712913"/>
          </a:xfrm>
        </p:spPr>
        <p:txBody>
          <a:bodyPr/>
          <a:lstStyle/>
          <a:p>
            <a:pPr algn="ctr"/>
            <a:r>
              <a:rPr lang="en-US" sz="2400" smtClean="0">
                <a:ea typeface="ヒラギノ角ゴ Pro W3"/>
              </a:rPr>
              <a:t>By</a:t>
            </a:r>
            <a:br>
              <a:rPr lang="en-US" sz="2400" smtClean="0">
                <a:ea typeface="ヒラギノ角ゴ Pro W3"/>
              </a:rPr>
            </a:br>
            <a:r>
              <a:rPr lang="en-US" sz="2400" smtClean="0">
                <a:ea typeface="ヒラギノ角ゴ Pro W3"/>
              </a:rPr>
              <a:t> </a:t>
            </a:r>
            <a:br>
              <a:rPr lang="en-US" sz="2400" smtClean="0">
                <a:ea typeface="ヒラギノ角ゴ Pro W3"/>
              </a:rPr>
            </a:br>
            <a:r>
              <a:rPr lang="en-US" sz="2400" b="1" smtClean="0">
                <a:ea typeface="ヒラギノ角ゴ Pro W3"/>
              </a:rPr>
              <a:t>Dr. Attaullah Shah</a:t>
            </a:r>
            <a:r>
              <a:rPr lang="en-US" sz="2400" smtClean="0">
                <a:ea typeface="ヒラギノ角ゴ Pro W3"/>
              </a:rPr>
              <a:t/>
            </a:r>
            <a:br>
              <a:rPr lang="en-US" sz="2400" smtClean="0">
                <a:ea typeface="ヒラギノ角ゴ Pro W3"/>
              </a:rPr>
            </a:br>
            <a:r>
              <a:rPr lang="en-US" sz="2400" smtClean="0">
                <a:ea typeface="ヒラギノ角ゴ Pro W3"/>
              </a:rPr>
              <a:t/>
            </a:r>
            <a:br>
              <a:rPr lang="en-US" sz="2400" smtClean="0">
                <a:ea typeface="ヒラギノ角ゴ Pro W3"/>
              </a:rPr>
            </a:br>
            <a:r>
              <a:rPr lang="en-US" sz="2000" smtClean="0">
                <a:ea typeface="ヒラギノ角ゴ Pro W3"/>
              </a:rPr>
              <a:t/>
            </a:r>
            <a:br>
              <a:rPr lang="en-US" sz="2000" smtClean="0">
                <a:ea typeface="ヒラギノ角ゴ Pro W3"/>
              </a:rPr>
            </a:br>
            <a:r>
              <a:rPr lang="en-US" sz="2800" smtClean="0">
                <a:ea typeface="ヒラギノ角ゴ Pro W3"/>
              </a:rPr>
              <a:t>Swedish College of Engineering and Technology </a:t>
            </a:r>
            <a:br>
              <a:rPr lang="en-US" sz="2800" smtClean="0">
                <a:ea typeface="ヒラギノ角ゴ Pro W3"/>
              </a:rPr>
            </a:br>
            <a:r>
              <a:rPr lang="en-US" sz="2800" smtClean="0">
                <a:ea typeface="ヒラギノ角ゴ Pro W3"/>
              </a:rPr>
              <a:t>Wah Cantt. </a:t>
            </a:r>
            <a:endParaRPr lang="en-US" sz="2000" smtClean="0">
              <a:ea typeface="ヒラギノ角ゴ Pro W3"/>
            </a:endParaRPr>
          </a:p>
        </p:txBody>
      </p:sp>
      <p:sp>
        <p:nvSpPr>
          <p:cNvPr id="14339" name="Content Placeholder 2"/>
          <p:cNvSpPr>
            <a:spLocks noGrp="1"/>
          </p:cNvSpPr>
          <p:nvPr>
            <p:ph idx="1"/>
          </p:nvPr>
        </p:nvSpPr>
        <p:spPr>
          <a:xfrm>
            <a:off x="457200" y="1752600"/>
            <a:ext cx="8229600" cy="1600200"/>
          </a:xfrm>
        </p:spPr>
        <p:txBody>
          <a:bodyPr/>
          <a:lstStyle/>
          <a:p>
            <a:pPr algn="ctr">
              <a:buFont typeface="Arial" pitchFamily="34" charset="0"/>
              <a:buNone/>
            </a:pPr>
            <a:r>
              <a:rPr lang="en-US" sz="3600" b="1" smtClean="0">
                <a:ea typeface="ヒラギノ角ゴ Pro W3"/>
              </a:rPr>
              <a:t>Reinforced Concrete Design-2</a:t>
            </a:r>
          </a:p>
          <a:p>
            <a:pPr algn="ctr">
              <a:buFont typeface="Arial" pitchFamily="34" charset="0"/>
              <a:buNone/>
            </a:pPr>
            <a:r>
              <a:rPr lang="en-US" sz="3600" b="1" smtClean="0">
                <a:ea typeface="ヒラギノ角ゴ Pro W3"/>
              </a:rPr>
              <a:t>Introduction </a:t>
            </a:r>
          </a:p>
          <a:p>
            <a:pPr algn="ctr">
              <a:buFont typeface="Arial" pitchFamily="34" charset="0"/>
              <a:buNone/>
            </a:pPr>
            <a:endParaRPr lang="en-US" sz="3600" b="1" smtClean="0">
              <a:ea typeface="ヒラギノ角ゴ Pro W3"/>
            </a:endParaRPr>
          </a:p>
          <a:p>
            <a:pPr algn="ctr">
              <a:buFont typeface="Arial" pitchFamily="34" charset="0"/>
              <a:buNone/>
            </a:pPr>
            <a:endParaRPr lang="en-US" sz="3600" b="1" smtClean="0">
              <a:ea typeface="ヒラギノ角ゴ Pro W3"/>
            </a:endParaRPr>
          </a:p>
          <a:p>
            <a:pPr algn="ctr">
              <a:buFont typeface="Arial" pitchFamily="34" charset="0"/>
              <a:buNone/>
            </a:pPr>
            <a:endParaRPr lang="en-US" sz="3600" b="1" smtClean="0">
              <a:ea typeface="ヒラギノ角ゴ Pro W3"/>
            </a:endParaRPr>
          </a:p>
          <a:p>
            <a:pPr algn="ctr">
              <a:buFont typeface="Arial" pitchFamily="34" charset="0"/>
              <a:buNone/>
            </a:pPr>
            <a:endParaRPr lang="en-US" sz="3600" b="1" smtClean="0">
              <a:ea typeface="ヒラギノ角ゴ Pro W3"/>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endParaRPr lang="en-US" smtClean="0">
              <a:ea typeface="ヒラギノ角ゴ Pro W3"/>
            </a:endParaRPr>
          </a:p>
        </p:txBody>
      </p:sp>
      <p:sp>
        <p:nvSpPr>
          <p:cNvPr id="50179" name="Content Placeholder 2"/>
          <p:cNvSpPr>
            <a:spLocks noGrp="1"/>
          </p:cNvSpPr>
          <p:nvPr>
            <p:ph idx="1"/>
          </p:nvPr>
        </p:nvSpPr>
        <p:spPr/>
        <p:txBody>
          <a:bodyPr/>
          <a:lstStyle/>
          <a:p>
            <a:endParaRPr lang="en-US" smtClean="0">
              <a:ea typeface="ヒラギノ角ゴ Pro W3"/>
            </a:endParaRPr>
          </a:p>
        </p:txBody>
      </p:sp>
      <p:pic>
        <p:nvPicPr>
          <p:cNvPr id="50180" name="Picture 2"/>
          <p:cNvPicPr>
            <a:picLocks noChangeAspect="1" noChangeArrowheads="1"/>
          </p:cNvPicPr>
          <p:nvPr/>
        </p:nvPicPr>
        <p:blipFill>
          <a:blip r:embed="rId2"/>
          <a:srcRect/>
          <a:stretch>
            <a:fillRect/>
          </a:stretch>
        </p:blipFill>
        <p:spPr bwMode="auto">
          <a:xfrm>
            <a:off x="762000" y="627063"/>
            <a:ext cx="7924800" cy="582771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endParaRPr lang="en-US" smtClean="0">
              <a:ea typeface="ヒラギノ角ゴ Pro W3"/>
            </a:endParaRPr>
          </a:p>
        </p:txBody>
      </p:sp>
      <p:sp>
        <p:nvSpPr>
          <p:cNvPr id="51203" name="Content Placeholder 2"/>
          <p:cNvSpPr>
            <a:spLocks noGrp="1"/>
          </p:cNvSpPr>
          <p:nvPr>
            <p:ph idx="1"/>
          </p:nvPr>
        </p:nvSpPr>
        <p:spPr/>
        <p:txBody>
          <a:bodyPr/>
          <a:lstStyle/>
          <a:p>
            <a:endParaRPr lang="en-US" smtClean="0">
              <a:ea typeface="ヒラギノ角ゴ Pro W3"/>
            </a:endParaRPr>
          </a:p>
        </p:txBody>
      </p:sp>
      <p:pic>
        <p:nvPicPr>
          <p:cNvPr id="51204" name="Picture 2"/>
          <p:cNvPicPr>
            <a:picLocks noChangeAspect="1" noChangeArrowheads="1"/>
          </p:cNvPicPr>
          <p:nvPr/>
        </p:nvPicPr>
        <p:blipFill>
          <a:blip r:embed="rId2"/>
          <a:srcRect/>
          <a:stretch>
            <a:fillRect/>
          </a:stretch>
        </p:blipFill>
        <p:spPr bwMode="auto">
          <a:xfrm>
            <a:off x="0" y="0"/>
            <a:ext cx="9144000" cy="669131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endParaRPr lang="en-US" smtClean="0">
              <a:ea typeface="ヒラギノ角ゴ Pro W3"/>
            </a:endParaRPr>
          </a:p>
        </p:txBody>
      </p:sp>
      <p:sp>
        <p:nvSpPr>
          <p:cNvPr id="52227" name="Content Placeholder 2"/>
          <p:cNvSpPr>
            <a:spLocks noGrp="1"/>
          </p:cNvSpPr>
          <p:nvPr>
            <p:ph idx="1"/>
          </p:nvPr>
        </p:nvSpPr>
        <p:spPr/>
        <p:txBody>
          <a:bodyPr/>
          <a:lstStyle/>
          <a:p>
            <a:endParaRPr lang="en-US" smtClean="0">
              <a:ea typeface="ヒラギノ角ゴ Pro W3"/>
            </a:endParaRPr>
          </a:p>
        </p:txBody>
      </p:sp>
      <p:pic>
        <p:nvPicPr>
          <p:cNvPr id="52228" name="Picture 2"/>
          <p:cNvPicPr>
            <a:picLocks noChangeAspect="1" noChangeArrowheads="1"/>
          </p:cNvPicPr>
          <p:nvPr/>
        </p:nvPicPr>
        <p:blipFill>
          <a:blip r:embed="rId2"/>
          <a:srcRect/>
          <a:stretch>
            <a:fillRect/>
          </a:stretch>
        </p:blipFill>
        <p:spPr bwMode="auto">
          <a:xfrm>
            <a:off x="474663" y="685800"/>
            <a:ext cx="8440737" cy="56515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990600" y="0"/>
            <a:ext cx="7713663" cy="534988"/>
          </a:xfrm>
        </p:spPr>
        <p:txBody>
          <a:bodyPr/>
          <a:lstStyle/>
          <a:p>
            <a:r>
              <a:rPr lang="en-US" smtClean="0">
                <a:ea typeface="ヒラギノ角ゴ Pro W3"/>
              </a:rPr>
              <a:t>Load Combinations </a:t>
            </a:r>
          </a:p>
        </p:txBody>
      </p:sp>
      <p:sp>
        <p:nvSpPr>
          <p:cNvPr id="53251" name="Content Placeholder 2"/>
          <p:cNvSpPr>
            <a:spLocks noGrp="1"/>
          </p:cNvSpPr>
          <p:nvPr>
            <p:ph idx="1"/>
          </p:nvPr>
        </p:nvSpPr>
        <p:spPr/>
        <p:txBody>
          <a:bodyPr/>
          <a:lstStyle/>
          <a:p>
            <a:endParaRPr lang="en-US" smtClean="0">
              <a:ea typeface="ヒラギノ角ゴ Pro W3"/>
            </a:endParaRPr>
          </a:p>
        </p:txBody>
      </p:sp>
      <p:pic>
        <p:nvPicPr>
          <p:cNvPr id="53252" name="Picture 3"/>
          <p:cNvPicPr>
            <a:picLocks noChangeAspect="1" noChangeArrowheads="1"/>
          </p:cNvPicPr>
          <p:nvPr/>
        </p:nvPicPr>
        <p:blipFill>
          <a:blip r:embed="rId2"/>
          <a:srcRect/>
          <a:stretch>
            <a:fillRect/>
          </a:stretch>
        </p:blipFill>
        <p:spPr bwMode="auto">
          <a:xfrm>
            <a:off x="0" y="609600"/>
            <a:ext cx="8972550" cy="54102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1"/>
          </p:nvPr>
        </p:nvSpPr>
        <p:spPr>
          <a:xfrm>
            <a:off x="152400" y="533400"/>
            <a:ext cx="8686800" cy="3657600"/>
          </a:xfrm>
        </p:spPr>
        <p:txBody>
          <a:bodyPr/>
          <a:lstStyle/>
          <a:p>
            <a:endParaRPr lang="en-US" sz="2000" smtClean="0">
              <a:ea typeface="ヒラギノ角ゴ Pro W3"/>
            </a:endParaRPr>
          </a:p>
          <a:p>
            <a:pPr>
              <a:buFont typeface="Arial" pitchFamily="34" charset="0"/>
              <a:buNone/>
            </a:pPr>
            <a:endParaRPr lang="en-US" sz="2000" smtClean="0">
              <a:ea typeface="ヒラギノ角ゴ Pro W3"/>
            </a:endParaRPr>
          </a:p>
        </p:txBody>
      </p:sp>
      <p:sp>
        <p:nvSpPr>
          <p:cNvPr id="4" name="Title 1"/>
          <p:cNvSpPr txBox="1">
            <a:spLocks/>
          </p:cNvSpPr>
          <p:nvPr/>
        </p:nvSpPr>
        <p:spPr bwMode="auto">
          <a:xfrm>
            <a:off x="838200" y="0"/>
            <a:ext cx="7713663" cy="534988"/>
          </a:xfrm>
          <a:prstGeom prst="rect">
            <a:avLst/>
          </a:prstGeom>
          <a:noFill/>
          <a:ln w="9525">
            <a:noFill/>
            <a:miter lim="800000"/>
            <a:headEnd/>
            <a:tailEnd/>
          </a:ln>
        </p:spPr>
        <p:txBody>
          <a:bodyPr lIns="45720" rIns="45720">
            <a:spAutoFit/>
          </a:bodyPr>
          <a:lstStyle/>
          <a:p>
            <a:pPr eaLnBrk="0" hangingPunct="0">
              <a:lnSpc>
                <a:spcPct val="90000"/>
              </a:lnSpc>
              <a:defRPr/>
            </a:pPr>
            <a:r>
              <a:rPr lang="en-US" sz="3200" kern="0" dirty="0">
                <a:latin typeface="+mj-lt"/>
                <a:ea typeface="ヒラギノ角ゴ Pro W3" pitchFamily="-123" charset="-128"/>
              </a:rPr>
              <a:t>Fundamental Assumption in RCC design </a:t>
            </a:r>
          </a:p>
        </p:txBody>
      </p:sp>
      <p:pic>
        <p:nvPicPr>
          <p:cNvPr id="54276" name="Picture 4"/>
          <p:cNvPicPr>
            <a:picLocks noChangeAspect="1" noChangeArrowheads="1"/>
          </p:cNvPicPr>
          <p:nvPr/>
        </p:nvPicPr>
        <p:blipFill>
          <a:blip r:embed="rId2"/>
          <a:srcRect/>
          <a:stretch>
            <a:fillRect/>
          </a:stretch>
        </p:blipFill>
        <p:spPr bwMode="auto">
          <a:xfrm>
            <a:off x="228600" y="685800"/>
            <a:ext cx="5257800" cy="457200"/>
          </a:xfrm>
          <a:prstGeom prst="rect">
            <a:avLst/>
          </a:prstGeom>
          <a:noFill/>
          <a:ln w="9525">
            <a:noFill/>
            <a:miter lim="800000"/>
            <a:headEnd/>
            <a:tailEnd/>
          </a:ln>
        </p:spPr>
      </p:pic>
      <p:pic>
        <p:nvPicPr>
          <p:cNvPr id="54277" name="Picture 6"/>
          <p:cNvPicPr>
            <a:picLocks noChangeAspect="1" noChangeArrowheads="1"/>
          </p:cNvPicPr>
          <p:nvPr/>
        </p:nvPicPr>
        <p:blipFill>
          <a:blip r:embed="rId3"/>
          <a:srcRect/>
          <a:stretch>
            <a:fillRect/>
          </a:stretch>
        </p:blipFill>
        <p:spPr bwMode="auto">
          <a:xfrm>
            <a:off x="5562600" y="455613"/>
            <a:ext cx="3581400" cy="2592387"/>
          </a:xfrm>
          <a:prstGeom prst="rect">
            <a:avLst/>
          </a:prstGeom>
          <a:noFill/>
          <a:ln w="9525">
            <a:noFill/>
            <a:miter lim="800000"/>
            <a:headEnd/>
            <a:tailEnd/>
          </a:ln>
        </p:spPr>
      </p:pic>
      <p:sp>
        <p:nvSpPr>
          <p:cNvPr id="7" name="Title 1"/>
          <p:cNvSpPr txBox="1">
            <a:spLocks/>
          </p:cNvSpPr>
          <p:nvPr/>
        </p:nvSpPr>
        <p:spPr bwMode="auto">
          <a:xfrm>
            <a:off x="152400" y="1143000"/>
            <a:ext cx="5410200" cy="2085975"/>
          </a:xfrm>
          <a:prstGeom prst="rect">
            <a:avLst/>
          </a:prstGeom>
          <a:noFill/>
          <a:ln w="9525">
            <a:noFill/>
            <a:miter lim="800000"/>
            <a:headEnd/>
            <a:tailEnd/>
          </a:ln>
        </p:spPr>
        <p:txBody>
          <a:bodyPr lIns="45720" rIns="45720">
            <a:spAutoFit/>
          </a:bodyPr>
          <a:lstStyle/>
          <a:p>
            <a:pPr eaLnBrk="0" hangingPunct="0">
              <a:lnSpc>
                <a:spcPct val="90000"/>
              </a:lnSpc>
              <a:defRPr/>
            </a:pPr>
            <a:r>
              <a:rPr lang="en-US" kern="0" dirty="0">
                <a:latin typeface="+mj-lt"/>
                <a:ea typeface="ヒラギノ角ゴ Pro W3" pitchFamily="-123" charset="-128"/>
              </a:rPr>
              <a:t> 1. A cross section that was plane before loading remains plane under load means that the stain in beam is proportional to the distance from the axis. </a:t>
            </a:r>
          </a:p>
          <a:p>
            <a:pPr eaLnBrk="0" hangingPunct="0">
              <a:lnSpc>
                <a:spcPct val="90000"/>
              </a:lnSpc>
              <a:defRPr/>
            </a:pPr>
            <a:r>
              <a:rPr lang="en-US" kern="0" dirty="0">
                <a:latin typeface="+mj-lt"/>
                <a:ea typeface="ヒラギノ角ゴ Pro W3" pitchFamily="-123" charset="-128"/>
              </a:rPr>
              <a:t>2. Within the proportionality limit, the stress at the in a fiber is proportional to distance of the point from neutral axis. Beyond this point, the stress at any point is equal to stress corresponding to the strain at that point on stress strain diagram. </a:t>
            </a:r>
          </a:p>
        </p:txBody>
      </p:sp>
      <p:sp>
        <p:nvSpPr>
          <p:cNvPr id="8" name="Rectangle 7"/>
          <p:cNvSpPr/>
          <p:nvPr/>
        </p:nvSpPr>
        <p:spPr>
          <a:xfrm>
            <a:off x="228600" y="3352800"/>
            <a:ext cx="8610600" cy="5200650"/>
          </a:xfrm>
          <a:prstGeom prst="rect">
            <a:avLst/>
          </a:prstGeom>
        </p:spPr>
        <p:txBody>
          <a:bodyPr>
            <a:spAutoFit/>
          </a:bodyPr>
          <a:lstStyle/>
          <a:p>
            <a:pPr>
              <a:defRPr/>
            </a:pPr>
            <a:r>
              <a:rPr lang="en-US" kern="0" dirty="0">
                <a:latin typeface="+mj-lt"/>
                <a:ea typeface="ヒラギノ角ゴ Pro W3" pitchFamily="-123" charset="-128"/>
              </a:rPr>
              <a:t>3. The distribution of shear stress depends on the stress strain diagram and shape of the cross sec. The shear stress is largest at the neutral axis and zero at the outer fiber. </a:t>
            </a:r>
          </a:p>
          <a:p>
            <a:pPr>
              <a:defRPr/>
            </a:pPr>
            <a:r>
              <a:rPr lang="en-US" kern="0" dirty="0">
                <a:latin typeface="+mj-lt"/>
                <a:ea typeface="ヒラギノ角ゴ Pro W3" pitchFamily="-123" charset="-128"/>
              </a:rPr>
              <a:t>4. Due to combined effect of normal and shear stresses, the inclined stresses in compression and tension result. The maximum inclined stress is given as               </a:t>
            </a:r>
            <a:r>
              <a:rPr lang="en-US" i="1" kern="0" dirty="0">
                <a:latin typeface="+mj-lt"/>
                <a:ea typeface="ヒラギノ角ゴ Pro W3" pitchFamily="-123" charset="-128"/>
              </a:rPr>
              <a:t>t= f/2 </a:t>
            </a:r>
            <a:r>
              <a:rPr lang="en-US" i="1" u="sng" kern="0" dirty="0">
                <a:latin typeface="+mj-lt"/>
                <a:ea typeface="ヒラギノ角ゴ Pro W3" pitchFamily="-123" charset="-128"/>
              </a:rPr>
              <a:t>+</a:t>
            </a:r>
            <a:r>
              <a:rPr lang="en-US" i="1" kern="0" dirty="0">
                <a:latin typeface="+mj-lt"/>
                <a:ea typeface="ヒラギノ角ゴ Pro W3" pitchFamily="-123" charset="-128"/>
              </a:rPr>
              <a:t> </a:t>
            </a:r>
            <a:r>
              <a:rPr lang="en-US" i="1" kern="0" dirty="0">
                <a:latin typeface="+mj-lt"/>
                <a:ea typeface="ヒラギノ角ゴ Pro W3" pitchFamily="-123" charset="-128"/>
                <a:cs typeface="Times New Roman"/>
              </a:rPr>
              <a:t>√f</a:t>
            </a:r>
            <a:r>
              <a:rPr lang="en-US" i="1" kern="0" dirty="0">
                <a:latin typeface="+mj-lt"/>
                <a:ea typeface="ヒラギノ角ゴ Pro W3" pitchFamily="-123" charset="-128"/>
              </a:rPr>
              <a:t> /4 +</a:t>
            </a:r>
            <a:r>
              <a:rPr lang="el-GR" i="1" kern="0" dirty="0">
                <a:latin typeface="+mj-lt"/>
                <a:ea typeface="ヒラギノ角ゴ Pro W3" pitchFamily="-123" charset="-128"/>
                <a:cs typeface="Times New Roman"/>
              </a:rPr>
              <a:t>ν</a:t>
            </a:r>
            <a:r>
              <a:rPr lang="en-US" i="1" kern="0" baseline="30000" dirty="0">
                <a:latin typeface="+mj-lt"/>
                <a:ea typeface="ヒラギノ角ゴ Pro W3" pitchFamily="-123" charset="-128"/>
                <a:cs typeface="Times New Roman"/>
              </a:rPr>
              <a:t>2 </a:t>
            </a:r>
            <a:r>
              <a:rPr lang="en-US" i="1" kern="0" dirty="0">
                <a:latin typeface="+mj-lt"/>
                <a:ea typeface="ヒラギノ角ゴ Pro W3" pitchFamily="-123" charset="-128"/>
                <a:cs typeface="Times New Roman"/>
              </a:rPr>
              <a:t> where f = intensity of normal fiber stress and v= intensity of tangential stress</a:t>
            </a:r>
          </a:p>
          <a:p>
            <a:pPr>
              <a:defRPr/>
            </a:pPr>
            <a:r>
              <a:rPr lang="en-US" kern="0" dirty="0">
                <a:latin typeface="+mj-lt"/>
                <a:ea typeface="ヒラギノ角ゴ Pro W3" pitchFamily="-123" charset="-128"/>
                <a:cs typeface="Times New Roman"/>
              </a:rPr>
              <a:t>5. When the stresses in the outer fibers are less than proportionality limit, then the beam behaves elastically. </a:t>
            </a:r>
          </a:p>
          <a:p>
            <a:pPr>
              <a:defRPr/>
            </a:pPr>
            <a:r>
              <a:rPr lang="en-US" kern="0" dirty="0">
                <a:latin typeface="+mj-lt"/>
                <a:ea typeface="ヒラギノ角ゴ Pro W3" pitchFamily="-123" charset="-128"/>
                <a:cs typeface="Times New Roman"/>
              </a:rPr>
              <a:t>	- </a:t>
            </a:r>
            <a:r>
              <a:rPr lang="en-US" sz="1600" kern="0" dirty="0">
                <a:latin typeface="+mj-lt"/>
                <a:ea typeface="ヒラギノ角ゴ Pro W3" pitchFamily="-123" charset="-128"/>
                <a:cs typeface="Times New Roman"/>
              </a:rPr>
              <a:t>The neutral axis passes through the centre of gravity of the section. </a:t>
            </a:r>
          </a:p>
          <a:p>
            <a:pPr>
              <a:defRPr/>
            </a:pPr>
            <a:r>
              <a:rPr lang="en-US" sz="1600" kern="0" dirty="0">
                <a:latin typeface="+mj-lt"/>
                <a:ea typeface="ヒラギノ角ゴ Pro W3" pitchFamily="-123" charset="-128"/>
                <a:cs typeface="Times New Roman"/>
              </a:rPr>
              <a:t>	- The bending stresses are proportional to the distance from the neutral axis </a:t>
            </a:r>
          </a:p>
          <a:p>
            <a:pPr>
              <a:defRPr/>
            </a:pPr>
            <a:r>
              <a:rPr lang="en-US" sz="1600" kern="0" dirty="0">
                <a:latin typeface="+mj-lt"/>
                <a:ea typeface="ヒラギノ角ゴ Pro W3" pitchFamily="-123" charset="-128"/>
                <a:cs typeface="Times New Roman"/>
              </a:rPr>
              <a:t>  </a:t>
            </a:r>
          </a:p>
          <a:p>
            <a:pPr>
              <a:defRPr/>
            </a:pPr>
            <a:endParaRPr lang="en-US" i="1" kern="0" baseline="30000" dirty="0">
              <a:latin typeface="Times New Roman"/>
              <a:ea typeface="ヒラギノ角ゴ Pro W3" pitchFamily="-123" charset="-128"/>
              <a:cs typeface="Times New Roman"/>
            </a:endParaRPr>
          </a:p>
          <a:p>
            <a:pPr>
              <a:defRPr/>
            </a:pPr>
            <a:endParaRPr lang="en-US" i="1" kern="0" baseline="30000" dirty="0">
              <a:latin typeface="Times New Roman"/>
              <a:ea typeface="ヒラギノ角ゴ Pro W3" pitchFamily="-123" charset="-128"/>
              <a:cs typeface="Times New Roman"/>
            </a:endParaRPr>
          </a:p>
          <a:p>
            <a:pPr>
              <a:defRPr/>
            </a:pPr>
            <a:endParaRPr lang="en-US" i="1" kern="0" dirty="0">
              <a:latin typeface="Times New Roman"/>
              <a:ea typeface="ヒラギノ角ゴ Pro W3" pitchFamily="-123" charset="-128"/>
              <a:cs typeface="Times New Roman"/>
            </a:endParaRPr>
          </a:p>
          <a:p>
            <a:pPr>
              <a:defRPr/>
            </a:pPr>
            <a:endParaRPr lang="en-US" i="1" kern="0" baseline="30000" dirty="0">
              <a:latin typeface="Times New Roman"/>
              <a:ea typeface="ヒラギノ角ゴ Pro W3" pitchFamily="-123" charset="-128"/>
              <a:cs typeface="Times New Roman"/>
            </a:endParaRPr>
          </a:p>
          <a:p>
            <a:pPr algn="ctr">
              <a:defRPr/>
            </a:pPr>
            <a:endParaRPr lang="en-US" i="1" kern="0" baseline="30000" dirty="0">
              <a:latin typeface="Times New Roman"/>
              <a:ea typeface="ヒラギノ角ゴ Pro W3" pitchFamily="-123" charset="-128"/>
              <a:cs typeface="Times New Roman"/>
            </a:endParaRPr>
          </a:p>
          <a:p>
            <a:pPr algn="ctr">
              <a:defRPr/>
            </a:pPr>
            <a:endParaRPr lang="en-US" i="1" kern="0" baseline="30000" dirty="0">
              <a:latin typeface="Times New Roman"/>
              <a:ea typeface="ヒラギノ角ゴ Pro W3" pitchFamily="-123" charset="-128"/>
              <a:cs typeface="Times New Roman"/>
            </a:endParaRPr>
          </a:p>
          <a:p>
            <a:pPr algn="ctr">
              <a:defRPr/>
            </a:pPr>
            <a:endParaRPr lang="en-US" i="1" kern="0" baseline="30000" dirty="0">
              <a:latin typeface="Times New Roman"/>
              <a:ea typeface="ヒラギノ角ゴ Pro W3" pitchFamily="-123" charset="-128"/>
              <a:cs typeface="Times New Roman"/>
            </a:endParaRPr>
          </a:p>
          <a:p>
            <a:pPr>
              <a:defRPr/>
            </a:pPr>
            <a:endParaRPr lang="en-US" i="1" kern="0" baseline="30000" dirty="0">
              <a:ea typeface="ヒラギノ角ゴ Pro W3" pitchFamily="-123" charset="-128"/>
            </a:endParaRPr>
          </a:p>
          <a:p>
            <a:pPr algn="ctr">
              <a:defRPr/>
            </a:pPr>
            <a:r>
              <a:rPr lang="en-US" kern="0" dirty="0">
                <a:ea typeface="ヒラギノ角ゴ Pro W3" pitchFamily="-123" charset="-128"/>
              </a:rPr>
              <a:t>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990600" y="152400"/>
            <a:ext cx="7713663" cy="534988"/>
          </a:xfrm>
        </p:spPr>
        <p:txBody>
          <a:bodyPr/>
          <a:lstStyle/>
          <a:p>
            <a:r>
              <a:rPr lang="en-US" smtClean="0">
                <a:ea typeface="ヒラギノ角ゴ Pro W3"/>
              </a:rPr>
              <a:t>Behavior of Reinforced Concrete beams</a:t>
            </a:r>
          </a:p>
        </p:txBody>
      </p:sp>
      <p:sp>
        <p:nvSpPr>
          <p:cNvPr id="55299" name="Content Placeholder 2"/>
          <p:cNvSpPr>
            <a:spLocks noGrp="1"/>
          </p:cNvSpPr>
          <p:nvPr>
            <p:ph idx="1"/>
          </p:nvPr>
        </p:nvSpPr>
        <p:spPr>
          <a:xfrm>
            <a:off x="228600" y="762000"/>
            <a:ext cx="5867400" cy="5399088"/>
          </a:xfrm>
        </p:spPr>
        <p:txBody>
          <a:bodyPr/>
          <a:lstStyle/>
          <a:p>
            <a:endParaRPr lang="en-US" sz="1800" smtClean="0">
              <a:ea typeface="ヒラギノ角ゴ Pro W3"/>
            </a:endParaRPr>
          </a:p>
        </p:txBody>
      </p:sp>
      <p:pic>
        <p:nvPicPr>
          <p:cNvPr id="55300" name="Picture 2"/>
          <p:cNvPicPr>
            <a:picLocks noChangeAspect="1" noChangeArrowheads="1"/>
          </p:cNvPicPr>
          <p:nvPr/>
        </p:nvPicPr>
        <p:blipFill>
          <a:blip r:embed="rId2"/>
          <a:srcRect/>
          <a:stretch>
            <a:fillRect/>
          </a:stretch>
        </p:blipFill>
        <p:spPr bwMode="auto">
          <a:xfrm>
            <a:off x="838200" y="914400"/>
            <a:ext cx="6781800" cy="53816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381000" y="609600"/>
            <a:ext cx="8397875" cy="5551488"/>
          </a:xfrm>
        </p:spPr>
        <p:txBody>
          <a:bodyPr/>
          <a:lstStyle/>
          <a:p>
            <a:r>
              <a:rPr lang="en-US" sz="1800" smtClean="0">
                <a:ea typeface="ヒラギノ角ゴ Pro W3"/>
              </a:rPr>
              <a:t>The bending stress at any point of the cross section is given as:</a:t>
            </a:r>
          </a:p>
          <a:p>
            <a:endParaRPr lang="en-US" sz="1800" smtClean="0">
              <a:ea typeface="ヒラギノ角ゴ Pro W3"/>
            </a:endParaRPr>
          </a:p>
          <a:p>
            <a:endParaRPr lang="en-US" sz="1800" smtClean="0">
              <a:ea typeface="ヒラギノ角ゴ Pro W3"/>
            </a:endParaRPr>
          </a:p>
          <a:p>
            <a:endParaRPr lang="en-US" sz="1800" smtClean="0">
              <a:ea typeface="ヒラギノ角ゴ Pro W3"/>
            </a:endParaRPr>
          </a:p>
          <a:p>
            <a:r>
              <a:rPr lang="en-US" sz="1800" smtClean="0">
                <a:ea typeface="ヒラギノ角ゴ Pro W3"/>
              </a:rPr>
              <a:t> The maximum bending stress at the outer fiber is given as: </a:t>
            </a:r>
          </a:p>
          <a:p>
            <a:pPr lvl="2"/>
            <a:r>
              <a:rPr lang="en-US" sz="1600" smtClean="0">
                <a:ea typeface="ヒラギノ角ゴ Pro W3"/>
              </a:rPr>
              <a:t>Where c:distance from n.a and c/I is sectional Moduls S</a:t>
            </a:r>
          </a:p>
          <a:p>
            <a:r>
              <a:rPr lang="en-US" sz="1800" smtClean="0">
                <a:ea typeface="ヒラギノ角ゴ Pro W3"/>
              </a:rPr>
              <a:t>The shear stress at any point is given as: v = VQ/Ib</a:t>
            </a:r>
          </a:p>
          <a:p>
            <a:endParaRPr lang="en-US" sz="1800" smtClean="0">
              <a:ea typeface="ヒラギノ角ゴ Pro W3"/>
            </a:endParaRPr>
          </a:p>
          <a:p>
            <a:endParaRPr lang="en-US" sz="1800" smtClean="0">
              <a:ea typeface="ヒラギノ角ゴ Pro W3"/>
            </a:endParaRPr>
          </a:p>
          <a:p>
            <a:endParaRPr lang="en-US" sz="1800" smtClean="0">
              <a:ea typeface="ヒラギノ角ゴ Pro W3"/>
            </a:endParaRPr>
          </a:p>
          <a:p>
            <a:endParaRPr lang="en-US" sz="1800" smtClean="0">
              <a:ea typeface="ヒラギノ角ゴ Pro W3"/>
            </a:endParaRPr>
          </a:p>
          <a:p>
            <a:endParaRPr lang="en-US" sz="1800" smtClean="0">
              <a:ea typeface="ヒラギノ角ゴ Pro W3"/>
            </a:endParaRPr>
          </a:p>
          <a:p>
            <a:endParaRPr lang="en-US" sz="2200" smtClean="0">
              <a:ea typeface="ヒラギノ角ゴ Pro W3"/>
            </a:endParaRPr>
          </a:p>
        </p:txBody>
      </p:sp>
      <p:pic>
        <p:nvPicPr>
          <p:cNvPr id="56323" name="Picture 2"/>
          <p:cNvPicPr>
            <a:picLocks noChangeAspect="1" noChangeArrowheads="1"/>
          </p:cNvPicPr>
          <p:nvPr/>
        </p:nvPicPr>
        <p:blipFill>
          <a:blip r:embed="rId2"/>
          <a:srcRect/>
          <a:stretch>
            <a:fillRect/>
          </a:stretch>
        </p:blipFill>
        <p:spPr bwMode="auto">
          <a:xfrm>
            <a:off x="2286000" y="1143000"/>
            <a:ext cx="4714875" cy="1219200"/>
          </a:xfrm>
          <a:prstGeom prst="rect">
            <a:avLst/>
          </a:prstGeom>
          <a:noFill/>
          <a:ln w="9525">
            <a:noFill/>
            <a:miter lim="800000"/>
            <a:headEnd/>
            <a:tailEnd/>
          </a:ln>
        </p:spPr>
      </p:pic>
      <p:pic>
        <p:nvPicPr>
          <p:cNvPr id="56324" name="Picture 3"/>
          <p:cNvPicPr>
            <a:picLocks noChangeAspect="1" noChangeArrowheads="1"/>
          </p:cNvPicPr>
          <p:nvPr/>
        </p:nvPicPr>
        <p:blipFill>
          <a:blip r:embed="rId3"/>
          <a:srcRect/>
          <a:stretch>
            <a:fillRect/>
          </a:stretch>
        </p:blipFill>
        <p:spPr bwMode="auto">
          <a:xfrm>
            <a:off x="6934200" y="2133600"/>
            <a:ext cx="1774825" cy="533400"/>
          </a:xfrm>
          <a:prstGeom prst="rect">
            <a:avLst/>
          </a:prstGeom>
          <a:noFill/>
          <a:ln w="9525">
            <a:noFill/>
            <a:miter lim="800000"/>
            <a:headEnd/>
            <a:tailEnd/>
          </a:ln>
        </p:spPr>
      </p:pic>
      <p:pic>
        <p:nvPicPr>
          <p:cNvPr id="56325" name="Picture 5"/>
          <p:cNvPicPr>
            <a:picLocks noChangeAspect="1" noChangeArrowheads="1"/>
          </p:cNvPicPr>
          <p:nvPr/>
        </p:nvPicPr>
        <p:blipFill>
          <a:blip r:embed="rId4"/>
          <a:srcRect/>
          <a:stretch>
            <a:fillRect/>
          </a:stretch>
        </p:blipFill>
        <p:spPr bwMode="auto">
          <a:xfrm>
            <a:off x="2884488" y="3352800"/>
            <a:ext cx="6259512" cy="12954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endParaRPr lang="en-US" smtClean="0">
              <a:ea typeface="ヒラギノ角ゴ Pro W3"/>
            </a:endParaRPr>
          </a:p>
        </p:txBody>
      </p:sp>
      <p:sp>
        <p:nvSpPr>
          <p:cNvPr id="57347" name="Content Placeholder 2"/>
          <p:cNvSpPr>
            <a:spLocks noGrp="1"/>
          </p:cNvSpPr>
          <p:nvPr>
            <p:ph idx="1"/>
          </p:nvPr>
        </p:nvSpPr>
        <p:spPr/>
        <p:txBody>
          <a:bodyPr/>
          <a:lstStyle/>
          <a:p>
            <a:endParaRPr lang="en-US" smtClean="0">
              <a:ea typeface="ヒラギノ角ゴ Pro W3"/>
            </a:endParaRPr>
          </a:p>
        </p:txBody>
      </p:sp>
      <p:pic>
        <p:nvPicPr>
          <p:cNvPr id="57348" name="Picture 2"/>
          <p:cNvPicPr>
            <a:picLocks noChangeAspect="1" noChangeArrowheads="1"/>
          </p:cNvPicPr>
          <p:nvPr/>
        </p:nvPicPr>
        <p:blipFill>
          <a:blip r:embed="rId2"/>
          <a:srcRect/>
          <a:stretch>
            <a:fillRect/>
          </a:stretch>
        </p:blipFill>
        <p:spPr bwMode="auto">
          <a:xfrm>
            <a:off x="0" y="617538"/>
            <a:ext cx="9144000" cy="5856287"/>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endParaRPr lang="en-US" smtClean="0">
              <a:ea typeface="ヒラギノ角ゴ Pro W3"/>
            </a:endParaRPr>
          </a:p>
        </p:txBody>
      </p:sp>
      <p:sp>
        <p:nvSpPr>
          <p:cNvPr id="58371" name="Content Placeholder 2"/>
          <p:cNvSpPr>
            <a:spLocks noGrp="1"/>
          </p:cNvSpPr>
          <p:nvPr>
            <p:ph idx="1"/>
          </p:nvPr>
        </p:nvSpPr>
        <p:spPr/>
        <p:txBody>
          <a:bodyPr/>
          <a:lstStyle/>
          <a:p>
            <a:endParaRPr lang="en-US" smtClean="0">
              <a:ea typeface="ヒラギノ角ゴ Pro W3"/>
            </a:endParaRPr>
          </a:p>
        </p:txBody>
      </p:sp>
      <p:pic>
        <p:nvPicPr>
          <p:cNvPr id="58372" name="Picture 2"/>
          <p:cNvPicPr>
            <a:picLocks noChangeAspect="1" noChangeArrowheads="1"/>
          </p:cNvPicPr>
          <p:nvPr/>
        </p:nvPicPr>
        <p:blipFill>
          <a:blip r:embed="rId2"/>
          <a:srcRect/>
          <a:stretch>
            <a:fillRect/>
          </a:stretch>
        </p:blipFill>
        <p:spPr bwMode="auto">
          <a:xfrm>
            <a:off x="0" y="0"/>
            <a:ext cx="9158288" cy="63246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endParaRPr lang="en-US" smtClean="0">
              <a:ea typeface="ヒラギノ角ゴ Pro W3"/>
            </a:endParaRPr>
          </a:p>
        </p:txBody>
      </p:sp>
      <p:sp>
        <p:nvSpPr>
          <p:cNvPr id="59395" name="Content Placeholder 2"/>
          <p:cNvSpPr>
            <a:spLocks noGrp="1"/>
          </p:cNvSpPr>
          <p:nvPr>
            <p:ph idx="1"/>
          </p:nvPr>
        </p:nvSpPr>
        <p:spPr/>
        <p:txBody>
          <a:bodyPr/>
          <a:lstStyle/>
          <a:p>
            <a:endParaRPr lang="en-US" smtClean="0">
              <a:ea typeface="ヒラギノ角ゴ Pro W3"/>
            </a:endParaRPr>
          </a:p>
        </p:txBody>
      </p:sp>
      <p:pic>
        <p:nvPicPr>
          <p:cNvPr id="59396" name="Picture 2"/>
          <p:cNvPicPr>
            <a:picLocks noChangeAspect="1" noChangeArrowheads="1"/>
          </p:cNvPicPr>
          <p:nvPr/>
        </p:nvPicPr>
        <p:blipFill>
          <a:blip r:embed="rId2"/>
          <a:srcRect/>
          <a:stretch>
            <a:fillRect/>
          </a:stretch>
        </p:blipFill>
        <p:spPr bwMode="auto">
          <a:xfrm>
            <a:off x="685800" y="603250"/>
            <a:ext cx="7867650" cy="57213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en-US" smtClean="0">
              <a:ea typeface="ヒラギノ角ゴ Pro W3"/>
            </a:endParaRPr>
          </a:p>
        </p:txBody>
      </p:sp>
      <p:sp>
        <p:nvSpPr>
          <p:cNvPr id="28675" name="Content Placeholder 2"/>
          <p:cNvSpPr>
            <a:spLocks noGrp="1"/>
          </p:cNvSpPr>
          <p:nvPr>
            <p:ph idx="1"/>
          </p:nvPr>
        </p:nvSpPr>
        <p:spPr/>
        <p:txBody>
          <a:bodyPr/>
          <a:lstStyle/>
          <a:p>
            <a:endParaRPr lang="en-US" smtClean="0">
              <a:ea typeface="ヒラギノ角ゴ Pro W3"/>
            </a:endParaRPr>
          </a:p>
        </p:txBody>
      </p:sp>
      <p:pic>
        <p:nvPicPr>
          <p:cNvPr id="28676" name="Picture 2"/>
          <p:cNvPicPr>
            <a:picLocks noChangeAspect="1" noChangeArrowheads="1"/>
          </p:cNvPicPr>
          <p:nvPr/>
        </p:nvPicPr>
        <p:blipFill>
          <a:blip r:embed="rId2"/>
          <a:srcRect/>
          <a:stretch>
            <a:fillRect/>
          </a:stretch>
        </p:blipFill>
        <p:spPr bwMode="auto">
          <a:xfrm>
            <a:off x="127000" y="685800"/>
            <a:ext cx="8766175" cy="54102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endParaRPr lang="en-US" smtClean="0">
              <a:ea typeface="ヒラギノ角ゴ Pro W3"/>
            </a:endParaRPr>
          </a:p>
        </p:txBody>
      </p:sp>
      <p:sp>
        <p:nvSpPr>
          <p:cNvPr id="60419" name="Content Placeholder 2"/>
          <p:cNvSpPr>
            <a:spLocks noGrp="1"/>
          </p:cNvSpPr>
          <p:nvPr>
            <p:ph idx="1"/>
          </p:nvPr>
        </p:nvSpPr>
        <p:spPr/>
        <p:txBody>
          <a:bodyPr/>
          <a:lstStyle/>
          <a:p>
            <a:endParaRPr lang="en-US" smtClean="0">
              <a:ea typeface="ヒラギノ角ゴ Pro W3"/>
            </a:endParaRPr>
          </a:p>
        </p:txBody>
      </p:sp>
      <p:pic>
        <p:nvPicPr>
          <p:cNvPr id="60420" name="Picture 2"/>
          <p:cNvPicPr>
            <a:picLocks noChangeAspect="1" noChangeArrowheads="1"/>
          </p:cNvPicPr>
          <p:nvPr/>
        </p:nvPicPr>
        <p:blipFill>
          <a:blip r:embed="rId2"/>
          <a:srcRect/>
          <a:stretch>
            <a:fillRect/>
          </a:stretch>
        </p:blipFill>
        <p:spPr bwMode="auto">
          <a:xfrm>
            <a:off x="1066800" y="685800"/>
            <a:ext cx="7391400" cy="56927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endParaRPr lang="en-US" smtClean="0">
              <a:ea typeface="ヒラギノ角ゴ Pro W3"/>
            </a:endParaRPr>
          </a:p>
        </p:txBody>
      </p:sp>
      <p:sp>
        <p:nvSpPr>
          <p:cNvPr id="61443" name="Content Placeholder 2"/>
          <p:cNvSpPr>
            <a:spLocks noGrp="1"/>
          </p:cNvSpPr>
          <p:nvPr>
            <p:ph idx="1"/>
          </p:nvPr>
        </p:nvSpPr>
        <p:spPr/>
        <p:txBody>
          <a:bodyPr/>
          <a:lstStyle/>
          <a:p>
            <a:endParaRPr lang="en-US" smtClean="0">
              <a:ea typeface="ヒラギノ角ゴ Pro W3"/>
            </a:endParaRPr>
          </a:p>
        </p:txBody>
      </p:sp>
      <p:pic>
        <p:nvPicPr>
          <p:cNvPr id="61444" name="Picture 2"/>
          <p:cNvPicPr>
            <a:picLocks noChangeAspect="1" noChangeArrowheads="1"/>
          </p:cNvPicPr>
          <p:nvPr/>
        </p:nvPicPr>
        <p:blipFill>
          <a:blip r:embed="rId2"/>
          <a:srcRect/>
          <a:stretch>
            <a:fillRect/>
          </a:stretch>
        </p:blipFill>
        <p:spPr bwMode="auto">
          <a:xfrm>
            <a:off x="1276350" y="685800"/>
            <a:ext cx="6905625" cy="550862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endParaRPr lang="en-US" smtClean="0">
              <a:ea typeface="ヒラギノ角ゴ Pro W3"/>
            </a:endParaRPr>
          </a:p>
        </p:txBody>
      </p:sp>
      <p:sp>
        <p:nvSpPr>
          <p:cNvPr id="62467" name="Content Placeholder 2"/>
          <p:cNvSpPr>
            <a:spLocks noGrp="1"/>
          </p:cNvSpPr>
          <p:nvPr>
            <p:ph idx="1"/>
          </p:nvPr>
        </p:nvSpPr>
        <p:spPr/>
        <p:txBody>
          <a:bodyPr/>
          <a:lstStyle/>
          <a:p>
            <a:endParaRPr lang="en-US" smtClean="0">
              <a:ea typeface="ヒラギノ角ゴ Pro W3"/>
            </a:endParaRPr>
          </a:p>
        </p:txBody>
      </p:sp>
      <p:pic>
        <p:nvPicPr>
          <p:cNvPr id="62468" name="Picture 2"/>
          <p:cNvPicPr>
            <a:picLocks noChangeAspect="1" noChangeArrowheads="1"/>
          </p:cNvPicPr>
          <p:nvPr/>
        </p:nvPicPr>
        <p:blipFill>
          <a:blip r:embed="rId2"/>
          <a:srcRect/>
          <a:stretch>
            <a:fillRect/>
          </a:stretch>
        </p:blipFill>
        <p:spPr bwMode="auto">
          <a:xfrm>
            <a:off x="750888" y="762000"/>
            <a:ext cx="7969250" cy="55626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srcRect/>
          <a:stretch>
            <a:fillRect/>
          </a:stretch>
        </p:blipFill>
        <p:spPr bwMode="auto">
          <a:xfrm>
            <a:off x="654050" y="0"/>
            <a:ext cx="7499350" cy="4676775"/>
          </a:xfrm>
          <a:prstGeom prst="rect">
            <a:avLst/>
          </a:prstGeom>
          <a:noFill/>
          <a:ln w="9525">
            <a:noFill/>
            <a:miter lim="800000"/>
            <a:headEnd/>
            <a:tailEnd/>
          </a:ln>
        </p:spPr>
      </p:pic>
      <p:pic>
        <p:nvPicPr>
          <p:cNvPr id="63491" name="Picture 4"/>
          <p:cNvPicPr>
            <a:picLocks noChangeAspect="1" noChangeArrowheads="1"/>
          </p:cNvPicPr>
          <p:nvPr/>
        </p:nvPicPr>
        <p:blipFill>
          <a:blip r:embed="rId3"/>
          <a:srcRect/>
          <a:stretch>
            <a:fillRect/>
          </a:stretch>
        </p:blipFill>
        <p:spPr bwMode="auto">
          <a:xfrm>
            <a:off x="7010400" y="2895600"/>
            <a:ext cx="1838325" cy="1838325"/>
          </a:xfrm>
          <a:prstGeom prst="rect">
            <a:avLst/>
          </a:prstGeom>
          <a:noFill/>
          <a:ln w="9525">
            <a:noFill/>
            <a:miter lim="800000"/>
            <a:headEnd/>
            <a:tailEnd/>
          </a:ln>
        </p:spPr>
      </p:pic>
      <p:pic>
        <p:nvPicPr>
          <p:cNvPr id="63492" name="Picture 5"/>
          <p:cNvPicPr>
            <a:picLocks noChangeAspect="1" noChangeArrowheads="1"/>
          </p:cNvPicPr>
          <p:nvPr/>
        </p:nvPicPr>
        <p:blipFill>
          <a:blip r:embed="rId4"/>
          <a:srcRect/>
          <a:stretch>
            <a:fillRect/>
          </a:stretch>
        </p:blipFill>
        <p:spPr bwMode="auto">
          <a:xfrm>
            <a:off x="685800" y="4727575"/>
            <a:ext cx="8001000" cy="21304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endParaRPr lang="en-US" smtClean="0">
              <a:ea typeface="ヒラギノ角ゴ Pro W3"/>
            </a:endParaRPr>
          </a:p>
        </p:txBody>
      </p:sp>
      <p:sp>
        <p:nvSpPr>
          <p:cNvPr id="64515" name="Content Placeholder 2"/>
          <p:cNvSpPr>
            <a:spLocks noGrp="1"/>
          </p:cNvSpPr>
          <p:nvPr>
            <p:ph idx="1"/>
          </p:nvPr>
        </p:nvSpPr>
        <p:spPr/>
        <p:txBody>
          <a:bodyPr/>
          <a:lstStyle/>
          <a:p>
            <a:endParaRPr lang="en-US" smtClean="0">
              <a:ea typeface="ヒラギノ角ゴ Pro W3"/>
            </a:endParaRPr>
          </a:p>
        </p:txBody>
      </p:sp>
      <p:pic>
        <p:nvPicPr>
          <p:cNvPr id="64516" name="Picture 2"/>
          <p:cNvPicPr>
            <a:picLocks noChangeAspect="1" noChangeArrowheads="1"/>
          </p:cNvPicPr>
          <p:nvPr/>
        </p:nvPicPr>
        <p:blipFill>
          <a:blip r:embed="rId2"/>
          <a:srcRect/>
          <a:stretch>
            <a:fillRect/>
          </a:stretch>
        </p:blipFill>
        <p:spPr bwMode="auto">
          <a:xfrm>
            <a:off x="382588" y="609600"/>
            <a:ext cx="8837612" cy="60198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endParaRPr lang="en-US" smtClean="0">
              <a:ea typeface="ヒラギノ角ゴ Pro W3"/>
            </a:endParaRPr>
          </a:p>
        </p:txBody>
      </p:sp>
      <p:sp>
        <p:nvSpPr>
          <p:cNvPr id="33795" name="Content Placeholder 2"/>
          <p:cNvSpPr>
            <a:spLocks noGrp="1"/>
          </p:cNvSpPr>
          <p:nvPr>
            <p:ph idx="1"/>
          </p:nvPr>
        </p:nvSpPr>
        <p:spPr/>
        <p:txBody>
          <a:bodyPr/>
          <a:lstStyle/>
          <a:p>
            <a:endParaRPr lang="en-US" smtClean="0">
              <a:ea typeface="ヒラギノ角ゴ Pro W3"/>
            </a:endParaRPr>
          </a:p>
        </p:txBody>
      </p:sp>
      <p:pic>
        <p:nvPicPr>
          <p:cNvPr id="33796" name="Picture 2"/>
          <p:cNvPicPr>
            <a:picLocks noChangeAspect="1" noChangeArrowheads="1"/>
          </p:cNvPicPr>
          <p:nvPr/>
        </p:nvPicPr>
        <p:blipFill>
          <a:blip r:embed="rId2"/>
          <a:srcRect/>
          <a:stretch>
            <a:fillRect/>
          </a:stretch>
        </p:blipFill>
        <p:spPr bwMode="auto">
          <a:xfrm>
            <a:off x="428625" y="685800"/>
            <a:ext cx="8516938" cy="5638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en-US" smtClean="0">
              <a:ea typeface="ヒラギノ角ゴ Pro W3"/>
            </a:endParaRPr>
          </a:p>
        </p:txBody>
      </p:sp>
      <p:sp>
        <p:nvSpPr>
          <p:cNvPr id="34819" name="Content Placeholder 2"/>
          <p:cNvSpPr>
            <a:spLocks noGrp="1"/>
          </p:cNvSpPr>
          <p:nvPr>
            <p:ph idx="1"/>
          </p:nvPr>
        </p:nvSpPr>
        <p:spPr/>
        <p:txBody>
          <a:bodyPr/>
          <a:lstStyle/>
          <a:p>
            <a:endParaRPr lang="en-US" smtClean="0">
              <a:ea typeface="ヒラギノ角ゴ Pro W3"/>
            </a:endParaRPr>
          </a:p>
        </p:txBody>
      </p:sp>
      <p:pic>
        <p:nvPicPr>
          <p:cNvPr id="34820" name="Picture 2"/>
          <p:cNvPicPr>
            <a:picLocks noChangeAspect="1" noChangeArrowheads="1"/>
          </p:cNvPicPr>
          <p:nvPr/>
        </p:nvPicPr>
        <p:blipFill>
          <a:blip r:embed="rId2"/>
          <a:srcRect/>
          <a:stretch>
            <a:fillRect/>
          </a:stretch>
        </p:blipFill>
        <p:spPr bwMode="auto">
          <a:xfrm>
            <a:off x="914400" y="738188"/>
            <a:ext cx="7620000" cy="56070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en-US" smtClean="0">
              <a:ea typeface="ヒラギノ角ゴ Pro W3"/>
            </a:endParaRPr>
          </a:p>
        </p:txBody>
      </p:sp>
      <p:sp>
        <p:nvSpPr>
          <p:cNvPr id="35843" name="Content Placeholder 2"/>
          <p:cNvSpPr>
            <a:spLocks noGrp="1"/>
          </p:cNvSpPr>
          <p:nvPr>
            <p:ph idx="1"/>
          </p:nvPr>
        </p:nvSpPr>
        <p:spPr/>
        <p:txBody>
          <a:bodyPr/>
          <a:lstStyle/>
          <a:p>
            <a:endParaRPr lang="en-US" smtClean="0">
              <a:ea typeface="ヒラギノ角ゴ Pro W3"/>
            </a:endParaRPr>
          </a:p>
        </p:txBody>
      </p:sp>
      <p:pic>
        <p:nvPicPr>
          <p:cNvPr id="35844" name="Picture 2"/>
          <p:cNvPicPr>
            <a:picLocks noChangeAspect="1" noChangeArrowheads="1"/>
          </p:cNvPicPr>
          <p:nvPr/>
        </p:nvPicPr>
        <p:blipFill>
          <a:blip r:embed="rId2"/>
          <a:srcRect/>
          <a:stretch>
            <a:fillRect/>
          </a:stretch>
        </p:blipFill>
        <p:spPr bwMode="auto">
          <a:xfrm>
            <a:off x="1219200" y="34925"/>
            <a:ext cx="7162800" cy="63817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US" smtClean="0">
              <a:ea typeface="ヒラギノ角ゴ Pro W3"/>
            </a:endParaRPr>
          </a:p>
        </p:txBody>
      </p:sp>
      <p:sp>
        <p:nvSpPr>
          <p:cNvPr id="36867" name="Content Placeholder 2"/>
          <p:cNvSpPr>
            <a:spLocks noGrp="1"/>
          </p:cNvSpPr>
          <p:nvPr>
            <p:ph idx="1"/>
          </p:nvPr>
        </p:nvSpPr>
        <p:spPr/>
        <p:txBody>
          <a:bodyPr/>
          <a:lstStyle/>
          <a:p>
            <a:endParaRPr lang="en-US" smtClean="0">
              <a:ea typeface="ヒラギノ角ゴ Pro W3"/>
            </a:endParaRPr>
          </a:p>
        </p:txBody>
      </p:sp>
      <p:pic>
        <p:nvPicPr>
          <p:cNvPr id="36868" name="Picture 2"/>
          <p:cNvPicPr>
            <a:picLocks noChangeAspect="1" noChangeArrowheads="1"/>
          </p:cNvPicPr>
          <p:nvPr/>
        </p:nvPicPr>
        <p:blipFill>
          <a:blip r:embed="rId2"/>
          <a:srcRect/>
          <a:stretch>
            <a:fillRect/>
          </a:stretch>
        </p:blipFill>
        <p:spPr bwMode="auto">
          <a:xfrm>
            <a:off x="838200" y="811213"/>
            <a:ext cx="7645400" cy="536098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endParaRPr lang="en-US" smtClean="0">
              <a:ea typeface="ヒラギノ角ゴ Pro W3"/>
            </a:endParaRPr>
          </a:p>
        </p:txBody>
      </p:sp>
      <p:sp>
        <p:nvSpPr>
          <p:cNvPr id="37891" name="Content Placeholder 2"/>
          <p:cNvSpPr>
            <a:spLocks noGrp="1"/>
          </p:cNvSpPr>
          <p:nvPr>
            <p:ph idx="1"/>
          </p:nvPr>
        </p:nvSpPr>
        <p:spPr/>
        <p:txBody>
          <a:bodyPr/>
          <a:lstStyle/>
          <a:p>
            <a:endParaRPr lang="en-US" smtClean="0">
              <a:ea typeface="ヒラギノ角ゴ Pro W3"/>
            </a:endParaRPr>
          </a:p>
        </p:txBody>
      </p:sp>
      <p:pic>
        <p:nvPicPr>
          <p:cNvPr id="37892" name="Picture 2"/>
          <p:cNvPicPr>
            <a:picLocks noChangeAspect="1" noChangeArrowheads="1"/>
          </p:cNvPicPr>
          <p:nvPr/>
        </p:nvPicPr>
        <p:blipFill>
          <a:blip r:embed="rId2"/>
          <a:srcRect/>
          <a:stretch>
            <a:fillRect/>
          </a:stretch>
        </p:blipFill>
        <p:spPr bwMode="auto">
          <a:xfrm>
            <a:off x="609600" y="666750"/>
            <a:ext cx="8224838" cy="57340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endParaRPr lang="en-US" smtClean="0">
              <a:ea typeface="ヒラギノ角ゴ Pro W3"/>
            </a:endParaRPr>
          </a:p>
        </p:txBody>
      </p:sp>
      <p:sp>
        <p:nvSpPr>
          <p:cNvPr id="38915" name="Content Placeholder 2"/>
          <p:cNvSpPr>
            <a:spLocks noGrp="1"/>
          </p:cNvSpPr>
          <p:nvPr>
            <p:ph idx="1"/>
          </p:nvPr>
        </p:nvSpPr>
        <p:spPr/>
        <p:txBody>
          <a:bodyPr/>
          <a:lstStyle/>
          <a:p>
            <a:endParaRPr lang="en-US" smtClean="0">
              <a:ea typeface="ヒラギノ角ゴ Pro W3"/>
            </a:endParaRPr>
          </a:p>
        </p:txBody>
      </p:sp>
      <p:pic>
        <p:nvPicPr>
          <p:cNvPr id="38916" name="Picture 2"/>
          <p:cNvPicPr>
            <a:picLocks noChangeAspect="1" noChangeArrowheads="1"/>
          </p:cNvPicPr>
          <p:nvPr/>
        </p:nvPicPr>
        <p:blipFill>
          <a:blip r:embed="rId2"/>
          <a:srcRect/>
          <a:stretch>
            <a:fillRect/>
          </a:stretch>
        </p:blipFill>
        <p:spPr bwMode="auto">
          <a:xfrm>
            <a:off x="609600" y="598488"/>
            <a:ext cx="8016875" cy="572611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Blank">
  <a:themeElements>
    <a:clrScheme name="Skanska white light blue 1">
      <a:dk1>
        <a:srgbClr val="293E6B"/>
      </a:dk1>
      <a:lt1>
        <a:srgbClr val="FFFFFF"/>
      </a:lt1>
      <a:dk2>
        <a:srgbClr val="293E6B"/>
      </a:dk2>
      <a:lt2>
        <a:srgbClr val="B3B3B3"/>
      </a:lt2>
      <a:accent1>
        <a:srgbClr val="0078C9"/>
      </a:accent1>
      <a:accent2>
        <a:srgbClr val="293E6B"/>
      </a:accent2>
      <a:accent3>
        <a:srgbClr val="FFFFFF"/>
      </a:accent3>
      <a:accent4>
        <a:srgbClr val="21345A"/>
      </a:accent4>
      <a:accent5>
        <a:srgbClr val="AABEE1"/>
      </a:accent5>
      <a:accent6>
        <a:srgbClr val="243760"/>
      </a:accent6>
      <a:hlink>
        <a:srgbClr val="E57200"/>
      </a:hlink>
      <a:folHlink>
        <a:srgbClr val="BEB2A6"/>
      </a:folHlink>
    </a:clrScheme>
    <a:fontScheme name="Skanska white light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kanska white light blue 1">
        <a:dk1>
          <a:srgbClr val="293E6B"/>
        </a:dk1>
        <a:lt1>
          <a:srgbClr val="FFFFFF"/>
        </a:lt1>
        <a:dk2>
          <a:srgbClr val="293E6B"/>
        </a:dk2>
        <a:lt2>
          <a:srgbClr val="B3B3B3"/>
        </a:lt2>
        <a:accent1>
          <a:srgbClr val="0078C9"/>
        </a:accent1>
        <a:accent2>
          <a:srgbClr val="293E6B"/>
        </a:accent2>
        <a:accent3>
          <a:srgbClr val="FFFFFF"/>
        </a:accent3>
        <a:accent4>
          <a:srgbClr val="21345A"/>
        </a:accent4>
        <a:accent5>
          <a:srgbClr val="AABEE1"/>
        </a:accent5>
        <a:accent6>
          <a:srgbClr val="243760"/>
        </a:accent6>
        <a:hlink>
          <a:srgbClr val="E57200"/>
        </a:hlink>
        <a:folHlink>
          <a:srgbClr val="BEB2A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4364</TotalTime>
  <Words>260</Words>
  <Application>Microsoft Office PowerPoint</Application>
  <PresentationFormat>On-screen Show (4:3)</PresentationFormat>
  <Paragraphs>38</Paragraphs>
  <Slides>34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ヒラギノ角ゴ Pro W3</vt:lpstr>
      <vt:lpstr>Calibri</vt:lpstr>
      <vt:lpstr>Times New Roman</vt:lpstr>
      <vt:lpstr>Blank</vt:lpstr>
      <vt:lpstr>Slide 1</vt:lpstr>
      <vt:lpstr>By   Dr. Attaullah Shah   Swedish College of Engineering and Technology  Wah Cantt.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Load Combinations </vt:lpstr>
      <vt:lpstr>Slide 24</vt:lpstr>
      <vt:lpstr>Behavior of Reinforced Concrete beams</vt:lpstr>
      <vt:lpstr>Slide 26</vt:lpstr>
      <vt:lpstr>Slide 27</vt:lpstr>
      <vt:lpstr>Slide 28</vt:lpstr>
      <vt:lpstr>Slide 29</vt:lpstr>
      <vt:lpstr>Slide 30</vt:lpstr>
      <vt:lpstr>Slide 31</vt:lpstr>
      <vt:lpstr>Slide 32</vt:lpstr>
      <vt:lpstr>Slide 33</vt:lpstr>
      <vt:lpstr>Slide 34</vt:lpstr>
    </vt:vector>
  </TitlesOfParts>
  <Company>Skanska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Construction</dc:title>
  <dc:creator>Quirk, Andrew</dc:creator>
  <cp:lastModifiedBy>eNg!n33r</cp:lastModifiedBy>
  <cp:revision>381</cp:revision>
  <dcterms:created xsi:type="dcterms:W3CDTF">2010-02-10T14:40:38Z</dcterms:created>
  <dcterms:modified xsi:type="dcterms:W3CDTF">2012-02-08T15:58:44Z</dcterms:modified>
</cp:coreProperties>
</file>